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0" r:id="rId4"/>
  </p:sldMasterIdLst>
  <p:sldIdLst>
    <p:sldId id="299" r:id="rId5"/>
    <p:sldId id="301" r:id="rId6"/>
    <p:sldId id="282" r:id="rId7"/>
    <p:sldId id="283" r:id="rId8"/>
    <p:sldId id="288" r:id="rId9"/>
    <p:sldId id="302" r:id="rId10"/>
    <p:sldId id="289" r:id="rId11"/>
    <p:sldId id="303" r:id="rId12"/>
    <p:sldId id="290" r:id="rId13"/>
    <p:sldId id="291" r:id="rId14"/>
    <p:sldId id="304" r:id="rId15"/>
    <p:sldId id="292" r:id="rId16"/>
    <p:sldId id="293" r:id="rId17"/>
    <p:sldId id="305" r:id="rId18"/>
    <p:sldId id="294" r:id="rId19"/>
    <p:sldId id="306" r:id="rId20"/>
    <p:sldId id="295" r:id="rId21"/>
    <p:sldId id="296" r:id="rId22"/>
    <p:sldId id="297" r:id="rId23"/>
    <p:sldId id="298" r:id="rId24"/>
    <p:sldId id="307" r:id="rId25"/>
    <p:sldId id="308" r:id="rId26"/>
    <p:sldId id="300"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49" d="100"/>
          <a:sy n="49" d="100"/>
        </p:scale>
        <p:origin x="98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nthosh Kumar" userId="334b7e7c799abbd1" providerId="LiveId" clId="{E97DCE0E-4BEA-4139-9EB6-CD133F1A79CD}"/>
    <pc:docChg chg="custSel addSld modSld">
      <pc:chgData name="Santhosh Kumar" userId="334b7e7c799abbd1" providerId="LiveId" clId="{E97DCE0E-4BEA-4139-9EB6-CD133F1A79CD}" dt="2022-04-21T05:16:04.332" v="16" actId="20577"/>
      <pc:docMkLst>
        <pc:docMk/>
      </pc:docMkLst>
      <pc:sldChg chg="modSp mod">
        <pc:chgData name="Santhosh Kumar" userId="334b7e7c799abbd1" providerId="LiveId" clId="{E97DCE0E-4BEA-4139-9EB6-CD133F1A79CD}" dt="2022-04-21T05:15:18.808" v="1" actId="1076"/>
        <pc:sldMkLst>
          <pc:docMk/>
          <pc:sldMk cId="1872779463" sldId="300"/>
        </pc:sldMkLst>
        <pc:spChg chg="mod">
          <ac:chgData name="Santhosh Kumar" userId="334b7e7c799abbd1" providerId="LiveId" clId="{E97DCE0E-4BEA-4139-9EB6-CD133F1A79CD}" dt="2022-04-21T05:15:18.808" v="1" actId="1076"/>
          <ac:spMkLst>
            <pc:docMk/>
            <pc:sldMk cId="1872779463" sldId="300"/>
            <ac:spMk id="26" creationId="{6E5EED94-AA07-4757-A5C9-83376A6378D4}"/>
          </ac:spMkLst>
        </pc:spChg>
      </pc:sldChg>
      <pc:sldChg chg="modSp new mod">
        <pc:chgData name="Santhosh Kumar" userId="334b7e7c799abbd1" providerId="LiveId" clId="{E97DCE0E-4BEA-4139-9EB6-CD133F1A79CD}" dt="2022-04-21T05:16:04.332" v="16" actId="20577"/>
        <pc:sldMkLst>
          <pc:docMk/>
          <pc:sldMk cId="3079685423" sldId="308"/>
        </pc:sldMkLst>
        <pc:spChg chg="mod">
          <ac:chgData name="Santhosh Kumar" userId="334b7e7c799abbd1" providerId="LiveId" clId="{E97DCE0E-4BEA-4139-9EB6-CD133F1A79CD}" dt="2022-04-21T05:16:04.332" v="16" actId="20577"/>
          <ac:spMkLst>
            <pc:docMk/>
            <pc:sldMk cId="3079685423" sldId="308"/>
            <ac:spMk id="2" creationId="{B4C1C5D6-C80E-4470-A6DB-36CFA55B2569}"/>
          </ac:spMkLst>
        </pc:spChg>
        <pc:spChg chg="mod">
          <ac:chgData name="Santhosh Kumar" userId="334b7e7c799abbd1" providerId="LiveId" clId="{E97DCE0E-4BEA-4139-9EB6-CD133F1A79CD}" dt="2022-04-21T05:15:32.769" v="3"/>
          <ac:spMkLst>
            <pc:docMk/>
            <pc:sldMk cId="3079685423" sldId="308"/>
            <ac:spMk id="3" creationId="{F2639094-1E4E-4BB0-B736-6621E8A449C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accent1_2" csCatId="accent1" phldr="1"/>
      <dgm:spPr/>
      <dgm:t>
        <a:bodyPr/>
        <a:lstStyle/>
        <a:p>
          <a:endParaRPr lang="en-US"/>
        </a:p>
      </dgm:t>
    </dgm:pt>
    <dgm:pt modelId="{D456CB0D-7FD2-4EF8-BAE5-7BB68CBD569C}">
      <dgm:prSet/>
      <dgm:spPr/>
      <dgm:t>
        <a:bodyPr/>
        <a:lstStyle/>
        <a:p>
          <a:r>
            <a:rPr lang="en-US" dirty="0"/>
            <a:t>. </a:t>
          </a:r>
        </a:p>
      </dgm:t>
    </dgm:pt>
    <dgm:pt modelId="{2CA6D229-346F-4A50-9D72-6871FD9014D2}" type="parTrans" cxnId="{DCC756BF-8846-411D-A43A-9DCD497855F5}">
      <dgm:prSet/>
      <dgm:spPr/>
      <dgm:t>
        <a:bodyPr/>
        <a:lstStyle/>
        <a:p>
          <a:endParaRPr lang="en-US"/>
        </a:p>
      </dgm:t>
    </dgm:pt>
    <dgm:pt modelId="{89661896-A979-48DD-8B17-88222238DBD0}" type="sibTrans" cxnId="{DCC756BF-8846-411D-A43A-9DCD497855F5}">
      <dgm:prSet/>
      <dgm:spPr/>
      <dgm:t>
        <a:bodyPr/>
        <a:lstStyle/>
        <a:p>
          <a:endParaRPr lang="en-US"/>
        </a:p>
      </dgm:t>
    </dgm:pt>
    <dgm:pt modelId="{FEA0EDC1-022C-43AF-809A-43A91E8CBF17}">
      <dgm:prSet/>
      <dgm:spPr/>
      <dgm:t>
        <a:bodyPr/>
        <a:lstStyle/>
        <a:p>
          <a:r>
            <a:rPr lang="en-US" dirty="0"/>
            <a:t> </a:t>
          </a:r>
        </a:p>
      </dgm:t>
    </dgm:pt>
    <dgm:pt modelId="{559973B4-D0F4-4A49-A038-9D777A950745}" type="parTrans" cxnId="{3CE090A0-12C1-4496-AFA5-7B8A87A738BD}">
      <dgm:prSet/>
      <dgm:spPr/>
      <dgm:t>
        <a:bodyPr/>
        <a:lstStyle/>
        <a:p>
          <a:endParaRPr lang="en-US"/>
        </a:p>
      </dgm:t>
    </dgm:pt>
    <dgm:pt modelId="{07076A80-BF1A-4A31-9612-2DC93C15CE8D}" type="sibTrans" cxnId="{3CE090A0-12C1-4496-AFA5-7B8A87A738BD}">
      <dgm:prSet/>
      <dgm:spPr/>
      <dgm:t>
        <a:bodyPr/>
        <a:lstStyle/>
        <a:p>
          <a:endParaRPr lang="en-US"/>
        </a:p>
      </dgm:t>
    </dgm:pt>
    <dgm:pt modelId="{01B965F8-E325-43B3-80B3-B9D1E0388BA4}">
      <dgm:prSet custT="1"/>
      <dgm:spPr/>
      <dgm:t>
        <a:bodyPr/>
        <a:lstStyle/>
        <a:p>
          <a:r>
            <a:rPr lang="en-US" sz="2800" b="1" i="1" cap="none" spc="0" dirty="0">
              <a:ln w="10160">
                <a:solidFill>
                  <a:schemeClr val="accent5"/>
                </a:solidFill>
                <a:prstDash val="solid"/>
              </a:ln>
              <a:solidFill>
                <a:srgbClr val="FFFFFF"/>
              </a:solidFill>
              <a:effectLst>
                <a:outerShdw blurRad="38100" dist="22860" dir="5400000" algn="tl" rotWithShape="0">
                  <a:srgbClr val="000000">
                    <a:alpha val="30000"/>
                  </a:srgbClr>
                </a:outerShdw>
                <a:reflection blurRad="6350" stA="55000" endA="300" endPos="45500" dir="5400000" sy="-100000" algn="bl" rotWithShape="0"/>
              </a:effectLst>
              <a:latin typeface="Algerian" panose="04020705040A02060702" pitchFamily="82" charset="0"/>
            </a:rPr>
            <a:t>Data base</a:t>
          </a:r>
          <a:endParaRPr lang="en-US" sz="2800" b="1" i="1" dirty="0">
            <a:solidFill>
              <a:schemeClr val="bg1"/>
            </a:solidFill>
            <a:effectLst>
              <a:outerShdw blurRad="38100" dist="22860" dir="5400000" algn="tl" rotWithShape="0">
                <a:srgbClr val="000000">
                  <a:alpha val="30000"/>
                </a:srgbClr>
              </a:outerShdw>
              <a:reflection blurRad="6350" stA="55000" endA="300" endPos="45500" dir="5400000" sy="-100000" algn="bl" rotWithShape="0"/>
            </a:effectLst>
            <a:latin typeface="Algerian" panose="04020705040A02060702" pitchFamily="82" charset="0"/>
          </a:endParaRPr>
        </a:p>
      </dgm:t>
    </dgm:pt>
    <dgm:pt modelId="{D9FB109A-2592-4A30-94DA-80D89CA21E17}" type="sibTrans" cxnId="{AE30458B-DAD5-4515-A0A8-7AF405483E95}">
      <dgm:prSet/>
      <dgm:spPr/>
      <dgm:t>
        <a:bodyPr/>
        <a:lstStyle/>
        <a:p>
          <a:endParaRPr lang="en-US"/>
        </a:p>
      </dgm:t>
    </dgm:pt>
    <dgm:pt modelId="{54BC3EB5-4779-4295-B263-A5EE4BC01C72}" type="parTrans" cxnId="{AE30458B-DAD5-4515-A0A8-7AF405483E95}">
      <dgm:prSet/>
      <dgm:spPr/>
      <dgm:t>
        <a:bodyPr/>
        <a:lstStyle/>
        <a:p>
          <a:endParaRPr lang="en-US"/>
        </a:p>
      </dgm:t>
    </dgm:pt>
    <dgm:pt modelId="{022A9CC9-DE66-45F5-BC7C-F82FCC7EA29A}">
      <dgm:prSet custT="1"/>
      <dgm:spPr/>
      <dgm:t>
        <a:bodyPr/>
        <a:lstStyle/>
        <a:p>
          <a:endParaRPr lang="en-US" sz="1200" dirty="0"/>
        </a:p>
        <a:p>
          <a:r>
            <a:rPr lang="en-US" sz="1200" dirty="0"/>
            <a:t> </a:t>
          </a:r>
        </a:p>
      </dgm:t>
    </dgm:pt>
    <dgm:pt modelId="{6B616B54-4F7E-4C19-AB07-CF929DE0226E}" type="sibTrans" cxnId="{76C2B31A-D28D-4419-9C6D-6AF2C31AACB5}">
      <dgm:prSet/>
      <dgm:spPr/>
      <dgm:t>
        <a:bodyPr/>
        <a:lstStyle/>
        <a:p>
          <a:endParaRPr lang="en-US"/>
        </a:p>
      </dgm:t>
    </dgm:pt>
    <dgm:pt modelId="{226D4D88-ED77-4EAA-AB66-FF7829EF4692}" type="parTrans" cxnId="{76C2B31A-D28D-4419-9C6D-6AF2C31AACB5}">
      <dgm:prSet/>
      <dgm:spPr/>
      <dgm:t>
        <a:bodyPr/>
        <a:lstStyle/>
        <a:p>
          <a:endParaRPr lang="en-US"/>
        </a:p>
      </dgm:t>
    </dgm:pt>
    <dgm:pt modelId="{E25CB8D7-2E39-4D62-85A9-BEB48A46DBE6}">
      <dgm:prSet custT="1"/>
      <dgm:spPr/>
      <dgm:t>
        <a:bodyPr/>
        <a:lstStyle/>
        <a:p>
          <a:r>
            <a:rPr lang="en-US" sz="2400" b="1" i="1" cap="none" spc="0" dirty="0" err="1">
              <a:ln w="10160">
                <a:solidFill>
                  <a:schemeClr val="accent5"/>
                </a:solidFill>
                <a:prstDash val="solid"/>
              </a:ln>
              <a:solidFill>
                <a:srgbClr val="FFFFFF"/>
              </a:solidFill>
              <a:effectLst>
                <a:outerShdw blurRad="38100" dist="22860" dir="5400000" algn="tl" rotWithShape="0">
                  <a:srgbClr val="000000">
                    <a:alpha val="30000"/>
                  </a:srgbClr>
                </a:outerShdw>
                <a:reflection blurRad="6350" stA="55000" endA="300" endPos="45500" dir="5400000" sy="-100000" algn="bl" rotWithShape="0"/>
              </a:effectLst>
              <a:latin typeface="Algerian" panose="04020705040A02060702" pitchFamily="82" charset="0"/>
            </a:rPr>
            <a:t>springboot</a:t>
          </a:r>
          <a:endParaRPr lang="en-US" sz="2400" b="1" i="1" cap="none" spc="0" dirty="0">
            <a:ln w="10160">
              <a:solidFill>
                <a:schemeClr val="accent5"/>
              </a:solidFill>
              <a:prstDash val="solid"/>
            </a:ln>
            <a:solidFill>
              <a:srgbClr val="FFFFFF"/>
            </a:solidFill>
            <a:effectLst>
              <a:outerShdw blurRad="38100" dist="22860" dir="5400000" algn="tl" rotWithShape="0">
                <a:srgbClr val="000000">
                  <a:alpha val="30000"/>
                </a:srgbClr>
              </a:outerShdw>
              <a:reflection blurRad="6350" stA="55000" endA="300" endPos="45500" dir="5400000" sy="-100000" algn="bl" rotWithShape="0"/>
            </a:effectLst>
            <a:latin typeface="Algerian" panose="04020705040A02060702" pitchFamily="82" charset="0"/>
          </a:endParaRPr>
        </a:p>
      </dgm:t>
    </dgm:pt>
    <dgm:pt modelId="{6EF84E7B-CD53-49F5-9901-898CB2DB0284}" type="sibTrans" cxnId="{F4C8ED5B-F2B8-499C-B1A5-085EC230F845}">
      <dgm:prSet/>
      <dgm:spPr/>
      <dgm:t>
        <a:bodyPr/>
        <a:lstStyle/>
        <a:p>
          <a:endParaRPr lang="en-US"/>
        </a:p>
      </dgm:t>
    </dgm:pt>
    <dgm:pt modelId="{864BA4B8-618E-4E49-A6C4-E31689422AD4}" type="parTrans" cxnId="{F4C8ED5B-F2B8-499C-B1A5-085EC230F845}">
      <dgm:prSet/>
      <dgm:spPr/>
      <dgm:t>
        <a:bodyPr/>
        <a:lstStyle/>
        <a:p>
          <a:endParaRPr lang="en-US"/>
        </a:p>
      </dgm:t>
    </dgm:pt>
    <dgm:pt modelId="{E1C50BCF-4341-4FE3-909A-A05E62610686}">
      <dgm:prSet custT="1"/>
      <dgm:spPr/>
      <dgm:t>
        <a:bodyPr/>
        <a:lstStyle/>
        <a:p>
          <a:r>
            <a:rPr lang="en-US" sz="2800" b="1" i="1" dirty="0">
              <a:effectLst>
                <a:reflection blurRad="6350" stA="55000" endA="300" endPos="45500" dir="5400000" sy="-100000" algn="bl" rotWithShape="0"/>
              </a:effectLst>
              <a:latin typeface="Algerian" panose="04020705040A02060702" pitchFamily="82" charset="0"/>
            </a:rPr>
            <a:t>Java 8</a:t>
          </a:r>
        </a:p>
      </dgm:t>
    </dgm:pt>
    <dgm:pt modelId="{DA290AD4-4CCE-4E29-8FD8-F344753A610C}" type="sibTrans" cxnId="{C746E1DB-6C1C-4011-8F33-80397E2199E4}">
      <dgm:prSet/>
      <dgm:spPr/>
      <dgm:t>
        <a:bodyPr/>
        <a:lstStyle/>
        <a:p>
          <a:endParaRPr lang="en-US"/>
        </a:p>
      </dgm:t>
    </dgm:pt>
    <dgm:pt modelId="{37287D1C-9A77-4D5F-9D2B-78D65EC7BE06}" type="parTrans" cxnId="{C746E1DB-6C1C-4011-8F33-80397E2199E4}">
      <dgm:prSet/>
      <dgm:spPr/>
      <dgm:t>
        <a:bodyPr/>
        <a:lstStyle/>
        <a:p>
          <a:endParaRPr lang="en-US"/>
        </a:p>
      </dgm:t>
    </dgm:pt>
    <dgm:pt modelId="{C8F25F9E-6B1C-40BE-81D8-31B97CE64E36}" type="pres">
      <dgm:prSet presAssocID="{05317A65-8390-4E3C-8A24-9C1005BCEABA}" presName="Name0" presStyleCnt="0">
        <dgm:presLayoutVars>
          <dgm:chMax/>
          <dgm:chPref/>
          <dgm:animLvl val="lvl"/>
        </dgm:presLayoutVars>
      </dgm:prSet>
      <dgm:spPr/>
    </dgm:pt>
    <dgm:pt modelId="{4F58C91C-FB1A-447A-97CF-21B61CB6E1BD}" type="pres">
      <dgm:prSet presAssocID="{01B965F8-E325-43B3-80B3-B9D1E0388BA4}" presName="composite" presStyleCnt="0"/>
      <dgm:spPr/>
    </dgm:pt>
    <dgm:pt modelId="{5DCCE6F8-4341-4646-A084-F3DC31275922}" type="pres">
      <dgm:prSet presAssocID="{01B965F8-E325-43B3-80B3-B9D1E0388BA4}" presName="Parent1" presStyleLbl="alignNode1" presStyleIdx="0" presStyleCnt="3" custScaleX="102678" custLinFactNeighborX="360">
        <dgm:presLayoutVars>
          <dgm:chMax val="1"/>
          <dgm:chPref val="1"/>
          <dgm:bulletEnabled val="1"/>
        </dgm:presLayoutVars>
      </dgm:prSet>
      <dgm:spPr/>
    </dgm:pt>
    <dgm:pt modelId="{D71B0C25-D16A-4FA5-B934-11CB1F2F3DC3}" type="pres">
      <dgm:prSet presAssocID="{01B965F8-E325-43B3-80B3-B9D1E0388BA4}" presName="Childtext1" presStyleLbl="revTx" presStyleIdx="0" presStyleCnt="3">
        <dgm:presLayoutVars>
          <dgm:chMax val="0"/>
          <dgm:chPref val="0"/>
          <dgm:bulletEnabled/>
        </dgm:presLayoutVars>
      </dgm:prSet>
      <dgm:spPr/>
    </dgm:pt>
    <dgm:pt modelId="{0F192616-A69A-44BA-A0BB-1FEC56024EF1}" type="pres">
      <dgm:prSet presAssocID="{01B965F8-E325-43B3-80B3-B9D1E0388BA4}" presName="ConnectLine" presStyleLbl="sibTrans1D1" presStyleIdx="0" presStyleCnt="3"/>
      <dgm:spPr>
        <a:noFill/>
        <a:ln w="12700" cap="rnd" cmpd="sng" algn="ctr">
          <a:solidFill>
            <a:schemeClr val="accent1">
              <a:hueOff val="0"/>
              <a:satOff val="0"/>
              <a:lumOff val="0"/>
              <a:alphaOff val="0"/>
            </a:schemeClr>
          </a:solidFill>
          <a:prstDash val="dash"/>
        </a:ln>
        <a:effectLst/>
      </dgm:spPr>
    </dgm:pt>
    <dgm:pt modelId="{C72818FE-5426-47CF-8217-593D962B2816}" type="pres">
      <dgm:prSet presAssocID="{01B965F8-E325-43B3-80B3-B9D1E0388BA4}" presName="ConnectLineEnd" presStyleLbl="node1" presStyleIdx="0" presStyleCnt="3"/>
      <dgm:spPr/>
    </dgm:pt>
    <dgm:pt modelId="{7E84F1D4-186F-49B7-9436-D8EEB352F101}" type="pres">
      <dgm:prSet presAssocID="{01B965F8-E325-43B3-80B3-B9D1E0388BA4}" presName="EmptyPane" presStyleCnt="0"/>
      <dgm:spPr/>
    </dgm:pt>
    <dgm:pt modelId="{CDDFF639-A5A5-4B69-9D4B-7FE3C8F95615}" type="pres">
      <dgm:prSet presAssocID="{D9FB109A-2592-4A30-94DA-80D89CA21E17}" presName="spaceBetweenRectangles" presStyleLbl="fgAcc1" presStyleIdx="0" presStyleCnt="2"/>
      <dgm:spPr/>
    </dgm:pt>
    <dgm:pt modelId="{B28B0E8D-AACC-404C-AA43-CAFE6067C63B}" type="pres">
      <dgm:prSet presAssocID="{E1C50BCF-4341-4FE3-909A-A05E62610686}" presName="composite" presStyleCnt="0"/>
      <dgm:spPr/>
    </dgm:pt>
    <dgm:pt modelId="{A8DED61D-A7B6-4CBE-9F37-0CC6544904EA}" type="pres">
      <dgm:prSet presAssocID="{E1C50BCF-4341-4FE3-909A-A05E62610686}" presName="Parent1" presStyleLbl="alignNode1" presStyleIdx="1" presStyleCnt="3">
        <dgm:presLayoutVars>
          <dgm:chMax val="1"/>
          <dgm:chPref val="1"/>
          <dgm:bulletEnabled val="1"/>
        </dgm:presLayoutVars>
      </dgm:prSet>
      <dgm:spPr/>
    </dgm:pt>
    <dgm:pt modelId="{ECC76F64-70E8-4C84-B855-77BE880B7902}" type="pres">
      <dgm:prSet presAssocID="{E1C50BCF-4341-4FE3-909A-A05E62610686}" presName="Childtext1" presStyleLbl="revTx" presStyleIdx="1" presStyleCnt="3">
        <dgm:presLayoutVars>
          <dgm:chMax val="0"/>
          <dgm:chPref val="0"/>
          <dgm:bulletEnabled/>
        </dgm:presLayoutVars>
      </dgm:prSet>
      <dgm:spPr/>
    </dgm:pt>
    <dgm:pt modelId="{AA59C428-BF0D-418D-979F-D049ABDECB1E}" type="pres">
      <dgm:prSet presAssocID="{E1C50BCF-4341-4FE3-909A-A05E62610686}" presName="ConnectLine" presStyleLbl="sibTrans1D1" presStyleIdx="1" presStyleCnt="3"/>
      <dgm:spPr>
        <a:noFill/>
        <a:ln w="12700" cap="rnd" cmpd="sng" algn="ctr">
          <a:solidFill>
            <a:schemeClr val="accent1">
              <a:hueOff val="0"/>
              <a:satOff val="0"/>
              <a:lumOff val="0"/>
              <a:alphaOff val="0"/>
            </a:schemeClr>
          </a:solidFill>
          <a:prstDash val="dash"/>
        </a:ln>
        <a:effectLst/>
      </dgm:spPr>
    </dgm:pt>
    <dgm:pt modelId="{B012B43E-9763-4723-8C6E-70C089A54634}" type="pres">
      <dgm:prSet presAssocID="{E1C50BCF-4341-4FE3-909A-A05E62610686}" presName="ConnectLineEnd" presStyleLbl="node1" presStyleIdx="1" presStyleCnt="3"/>
      <dgm:spPr/>
    </dgm:pt>
    <dgm:pt modelId="{E32FA19F-7E13-42FD-A05C-C88BF6CF10B7}" type="pres">
      <dgm:prSet presAssocID="{E1C50BCF-4341-4FE3-909A-A05E62610686}" presName="EmptyPane" presStyleCnt="0"/>
      <dgm:spPr/>
    </dgm:pt>
    <dgm:pt modelId="{3980426A-4B2A-4916-BA8E-2A46A1935B3A}" type="pres">
      <dgm:prSet presAssocID="{DA290AD4-4CCE-4E29-8FD8-F344753A610C}" presName="spaceBetweenRectangles" presStyleLbl="fgAcc1" presStyleIdx="1" presStyleCnt="2"/>
      <dgm:spPr/>
    </dgm:pt>
    <dgm:pt modelId="{71AC6B0B-6C83-4151-BEC5-501A956E93A4}" type="pres">
      <dgm:prSet presAssocID="{E25CB8D7-2E39-4D62-85A9-BEB48A46DBE6}" presName="composite" presStyleCnt="0"/>
      <dgm:spPr/>
    </dgm:pt>
    <dgm:pt modelId="{D7CFD748-515A-4C82-ABED-134EC9682E75}" type="pres">
      <dgm:prSet presAssocID="{E25CB8D7-2E39-4D62-85A9-BEB48A46DBE6}" presName="Parent1" presStyleLbl="alignNode1" presStyleIdx="2" presStyleCnt="3" custLinFactNeighborX="2127">
        <dgm:presLayoutVars>
          <dgm:chMax val="1"/>
          <dgm:chPref val="1"/>
          <dgm:bulletEnabled val="1"/>
        </dgm:presLayoutVars>
      </dgm:prSet>
      <dgm:spPr/>
    </dgm:pt>
    <dgm:pt modelId="{B94D21D0-2A8F-4CEE-A05D-23DA38BFDEB1}" type="pres">
      <dgm:prSet presAssocID="{E25CB8D7-2E39-4D62-85A9-BEB48A46DBE6}" presName="Childtext1" presStyleLbl="revTx" presStyleIdx="2" presStyleCnt="3">
        <dgm:presLayoutVars>
          <dgm:chMax val="0"/>
          <dgm:chPref val="0"/>
          <dgm:bulletEnabled/>
        </dgm:presLayoutVars>
      </dgm:prSet>
      <dgm:spPr/>
    </dgm:pt>
    <dgm:pt modelId="{45DC5BF2-7EA5-421C-9F58-176ED56B0D8F}" type="pres">
      <dgm:prSet presAssocID="{E25CB8D7-2E39-4D62-85A9-BEB48A46DBE6}" presName="ConnectLine" presStyleLbl="sibTrans1D1" presStyleIdx="2" presStyleCnt="3"/>
      <dgm:spPr>
        <a:noFill/>
        <a:ln w="12700" cap="rnd" cmpd="sng" algn="ctr">
          <a:solidFill>
            <a:schemeClr val="accent1">
              <a:hueOff val="0"/>
              <a:satOff val="0"/>
              <a:lumOff val="0"/>
              <a:alphaOff val="0"/>
            </a:schemeClr>
          </a:solidFill>
          <a:prstDash val="dash"/>
        </a:ln>
        <a:effectLst/>
      </dgm:spPr>
    </dgm:pt>
    <dgm:pt modelId="{C8B05CFD-58BC-4D28-A026-D2CDA45CA1B7}" type="pres">
      <dgm:prSet presAssocID="{E25CB8D7-2E39-4D62-85A9-BEB48A46DBE6}" presName="ConnectLineEnd" presStyleLbl="node1" presStyleIdx="2" presStyleCnt="3"/>
      <dgm:spPr/>
    </dgm:pt>
    <dgm:pt modelId="{0CC7D028-53D6-4C76-900C-964A0062F777}" type="pres">
      <dgm:prSet presAssocID="{E25CB8D7-2E39-4D62-85A9-BEB48A46DBE6}" presName="EmptyPane" presStyleCnt="0"/>
      <dgm:spPr/>
    </dgm:pt>
  </dgm:ptLst>
  <dgm:cxnLst>
    <dgm:cxn modelId="{76C2B31A-D28D-4419-9C6D-6AF2C31AACB5}" srcId="{E1C50BCF-4341-4FE3-909A-A05E62610686}" destId="{022A9CC9-DE66-45F5-BC7C-F82FCC7EA29A}" srcOrd="0" destOrd="0" parTransId="{226D4D88-ED77-4EAA-AB66-FF7829EF4692}" sibTransId="{6B616B54-4F7E-4C19-AB07-CF929DE0226E}"/>
    <dgm:cxn modelId="{CE2B4C2A-B7E5-48D1-A210-0448E634A636}" type="presOf" srcId="{022A9CC9-DE66-45F5-BC7C-F82FCC7EA29A}" destId="{ECC76F64-70E8-4C84-B855-77BE880B7902}" srcOrd="0" destOrd="0" presId="urn:microsoft.com/office/officeart/2016/7/layout/HexagonTimeline"/>
    <dgm:cxn modelId="{5B89CE32-1571-43FE-ADC1-56FE9C70269D}" type="presOf" srcId="{01B965F8-E325-43B3-80B3-B9D1E0388BA4}" destId="{5DCCE6F8-4341-4646-A084-F3DC31275922}" srcOrd="0" destOrd="0" presId="urn:microsoft.com/office/officeart/2016/7/layout/HexagonTimeline"/>
    <dgm:cxn modelId="{B8A81A40-BC59-4555-B575-E297D963A15D}" type="presOf" srcId="{D456CB0D-7FD2-4EF8-BAE5-7BB68CBD569C}" destId="{D71B0C25-D16A-4FA5-B934-11CB1F2F3DC3}"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165A9352-1B0F-47E8-88A9-D548BB479351}" type="presOf" srcId="{FEA0EDC1-022C-43AF-809A-43A91E8CBF17}" destId="{B94D21D0-2A8F-4CEE-A05D-23DA38BFDEB1}" srcOrd="0" destOrd="0" presId="urn:microsoft.com/office/officeart/2016/7/layout/HexagonTimeline"/>
    <dgm:cxn modelId="{51E16887-90AA-43B1-A622-B2F7807B3CE3}" type="presOf" srcId="{05317A65-8390-4E3C-8A24-9C1005BCEABA}" destId="{C8F25F9E-6B1C-40BE-81D8-31B97CE64E36}" srcOrd="0" destOrd="0" presId="urn:microsoft.com/office/officeart/2016/7/layout/HexagonTimeline"/>
    <dgm:cxn modelId="{AE30458B-DAD5-4515-A0A8-7AF405483E95}" srcId="{05317A65-8390-4E3C-8A24-9C1005BCEABA}" destId="{01B965F8-E325-43B3-80B3-B9D1E0388BA4}" srcOrd="0" destOrd="0" parTransId="{54BC3EB5-4779-4295-B263-A5EE4BC01C72}" sibTransId="{D9FB109A-2592-4A30-94DA-80D89CA21E17}"/>
    <dgm:cxn modelId="{3CE090A0-12C1-4496-AFA5-7B8A87A738BD}" srcId="{E25CB8D7-2E39-4D62-85A9-BEB48A46DBE6}" destId="{FEA0EDC1-022C-43AF-809A-43A91E8CBF17}" srcOrd="0" destOrd="0" parTransId="{559973B4-D0F4-4A49-A038-9D777A950745}" sibTransId="{07076A80-BF1A-4A31-9612-2DC93C15CE8D}"/>
    <dgm:cxn modelId="{D2DB33BF-C21E-482A-8D25-2B5A0606CD9E}" type="presOf" srcId="{E25CB8D7-2E39-4D62-85A9-BEB48A46DBE6}" destId="{D7CFD748-515A-4C82-ABED-134EC9682E75}" srcOrd="0" destOrd="0" presId="urn:microsoft.com/office/officeart/2016/7/layout/HexagonTimeline"/>
    <dgm:cxn modelId="{DCC756BF-8846-411D-A43A-9DCD497855F5}" srcId="{01B965F8-E325-43B3-80B3-B9D1E0388BA4}" destId="{D456CB0D-7FD2-4EF8-BAE5-7BB68CBD569C}" srcOrd="0" destOrd="0" parTransId="{2CA6D229-346F-4A50-9D72-6871FD9014D2}" sibTransId="{89661896-A979-48DD-8B17-88222238DBD0}"/>
    <dgm:cxn modelId="{C746E1DB-6C1C-4011-8F33-80397E2199E4}" srcId="{05317A65-8390-4E3C-8A24-9C1005BCEABA}" destId="{E1C50BCF-4341-4FE3-909A-A05E62610686}" srcOrd="1" destOrd="0" parTransId="{37287D1C-9A77-4D5F-9D2B-78D65EC7BE06}" sibTransId="{DA290AD4-4CCE-4E29-8FD8-F344753A610C}"/>
    <dgm:cxn modelId="{DFE613E4-EF32-4AE9-B879-74FE3C2A78F9}" type="presOf" srcId="{E1C50BCF-4341-4FE3-909A-A05E62610686}" destId="{A8DED61D-A7B6-4CBE-9F37-0CC6544904EA}" srcOrd="0" destOrd="0" presId="urn:microsoft.com/office/officeart/2016/7/layout/HexagonTimeline"/>
    <dgm:cxn modelId="{D88FE23C-2633-4C19-9881-4F690D92EE67}" type="presParOf" srcId="{C8F25F9E-6B1C-40BE-81D8-31B97CE64E36}" destId="{4F58C91C-FB1A-447A-97CF-21B61CB6E1BD}" srcOrd="0" destOrd="0" presId="urn:microsoft.com/office/officeart/2016/7/layout/HexagonTimeline"/>
    <dgm:cxn modelId="{F0C2A06F-D4AF-4D16-8CE9-B002C133DE8D}" type="presParOf" srcId="{4F58C91C-FB1A-447A-97CF-21B61CB6E1BD}" destId="{5DCCE6F8-4341-4646-A084-F3DC31275922}" srcOrd="0" destOrd="0" presId="urn:microsoft.com/office/officeart/2016/7/layout/HexagonTimeline"/>
    <dgm:cxn modelId="{21CC5E01-6960-4BA8-81DD-DEF2104B3B86}" type="presParOf" srcId="{4F58C91C-FB1A-447A-97CF-21B61CB6E1BD}" destId="{D71B0C25-D16A-4FA5-B934-11CB1F2F3DC3}" srcOrd="1" destOrd="0" presId="urn:microsoft.com/office/officeart/2016/7/layout/HexagonTimeline"/>
    <dgm:cxn modelId="{C855D545-2C4C-48C0-88E5-D5BC9B2C5162}" type="presParOf" srcId="{4F58C91C-FB1A-447A-97CF-21B61CB6E1BD}" destId="{0F192616-A69A-44BA-A0BB-1FEC56024EF1}" srcOrd="2" destOrd="0" presId="urn:microsoft.com/office/officeart/2016/7/layout/HexagonTimeline"/>
    <dgm:cxn modelId="{19AEC4CB-9C25-4B7D-B74F-D9E6434C6B84}" type="presParOf" srcId="{4F58C91C-FB1A-447A-97CF-21B61CB6E1BD}" destId="{C72818FE-5426-47CF-8217-593D962B2816}" srcOrd="3" destOrd="0" presId="urn:microsoft.com/office/officeart/2016/7/layout/HexagonTimeline"/>
    <dgm:cxn modelId="{BC99F1E9-ACE9-41FD-AC37-147FCE821B3C}" type="presParOf" srcId="{4F58C91C-FB1A-447A-97CF-21B61CB6E1BD}" destId="{7E84F1D4-186F-49B7-9436-D8EEB352F101}" srcOrd="4" destOrd="0" presId="urn:microsoft.com/office/officeart/2016/7/layout/HexagonTimeline"/>
    <dgm:cxn modelId="{6CA43468-05BD-4B1B-ADC8-18D8026EC811}" type="presParOf" srcId="{C8F25F9E-6B1C-40BE-81D8-31B97CE64E36}" destId="{CDDFF639-A5A5-4B69-9D4B-7FE3C8F95615}" srcOrd="1" destOrd="0" presId="urn:microsoft.com/office/officeart/2016/7/layout/HexagonTimeline"/>
    <dgm:cxn modelId="{97D89984-8F19-45F9-AFF2-5CD113FED1CC}" type="presParOf" srcId="{C8F25F9E-6B1C-40BE-81D8-31B97CE64E36}" destId="{B28B0E8D-AACC-404C-AA43-CAFE6067C63B}" srcOrd="2" destOrd="0" presId="urn:microsoft.com/office/officeart/2016/7/layout/HexagonTimeline"/>
    <dgm:cxn modelId="{BECD33F4-F30F-4706-95F0-68C465EE7063}" type="presParOf" srcId="{B28B0E8D-AACC-404C-AA43-CAFE6067C63B}" destId="{A8DED61D-A7B6-4CBE-9F37-0CC6544904EA}" srcOrd="0" destOrd="0" presId="urn:microsoft.com/office/officeart/2016/7/layout/HexagonTimeline"/>
    <dgm:cxn modelId="{0511A70A-0325-4C3A-9399-832087767E2B}" type="presParOf" srcId="{B28B0E8D-AACC-404C-AA43-CAFE6067C63B}" destId="{ECC76F64-70E8-4C84-B855-77BE880B7902}" srcOrd="1" destOrd="0" presId="urn:microsoft.com/office/officeart/2016/7/layout/HexagonTimeline"/>
    <dgm:cxn modelId="{90A6FF04-E441-47A5-AB9B-50A8483BB17D}" type="presParOf" srcId="{B28B0E8D-AACC-404C-AA43-CAFE6067C63B}" destId="{AA59C428-BF0D-418D-979F-D049ABDECB1E}" srcOrd="2" destOrd="0" presId="urn:microsoft.com/office/officeart/2016/7/layout/HexagonTimeline"/>
    <dgm:cxn modelId="{068038BC-686F-494E-948D-7185A6CC3E52}" type="presParOf" srcId="{B28B0E8D-AACC-404C-AA43-CAFE6067C63B}" destId="{B012B43E-9763-4723-8C6E-70C089A54634}" srcOrd="3" destOrd="0" presId="urn:microsoft.com/office/officeart/2016/7/layout/HexagonTimeline"/>
    <dgm:cxn modelId="{55C6B5D2-2DD3-4A6D-B05C-57983E462399}" type="presParOf" srcId="{B28B0E8D-AACC-404C-AA43-CAFE6067C63B}" destId="{E32FA19F-7E13-42FD-A05C-C88BF6CF10B7}" srcOrd="4" destOrd="0" presId="urn:microsoft.com/office/officeart/2016/7/layout/HexagonTimeline"/>
    <dgm:cxn modelId="{6C723158-AF8A-43F3-8D32-D4C461EBCD30}" type="presParOf" srcId="{C8F25F9E-6B1C-40BE-81D8-31B97CE64E36}" destId="{3980426A-4B2A-4916-BA8E-2A46A1935B3A}" srcOrd="3" destOrd="0" presId="urn:microsoft.com/office/officeart/2016/7/layout/HexagonTimeline"/>
    <dgm:cxn modelId="{D043AEC3-A601-49F4-B095-34EE667D9367}" type="presParOf" srcId="{C8F25F9E-6B1C-40BE-81D8-31B97CE64E36}" destId="{71AC6B0B-6C83-4151-BEC5-501A956E93A4}" srcOrd="4" destOrd="0" presId="urn:microsoft.com/office/officeart/2016/7/layout/HexagonTimeline"/>
    <dgm:cxn modelId="{6EACA22A-4300-4EAB-9864-10E33DE0FA45}" type="presParOf" srcId="{71AC6B0B-6C83-4151-BEC5-501A956E93A4}" destId="{D7CFD748-515A-4C82-ABED-134EC9682E75}" srcOrd="0" destOrd="0" presId="urn:microsoft.com/office/officeart/2016/7/layout/HexagonTimeline"/>
    <dgm:cxn modelId="{FB00FDD9-1686-4300-A512-09C689087A8B}" type="presParOf" srcId="{71AC6B0B-6C83-4151-BEC5-501A956E93A4}" destId="{B94D21D0-2A8F-4CEE-A05D-23DA38BFDEB1}" srcOrd="1" destOrd="0" presId="urn:microsoft.com/office/officeart/2016/7/layout/HexagonTimeline"/>
    <dgm:cxn modelId="{3622ADB9-4F2F-4A2E-9CD8-8EDEB5B3545F}" type="presParOf" srcId="{71AC6B0B-6C83-4151-BEC5-501A956E93A4}" destId="{45DC5BF2-7EA5-421C-9F58-176ED56B0D8F}" srcOrd="2" destOrd="0" presId="urn:microsoft.com/office/officeart/2016/7/layout/HexagonTimeline"/>
    <dgm:cxn modelId="{8A19B20A-8245-4E67-BA7D-47F784F01DFD}" type="presParOf" srcId="{71AC6B0B-6C83-4151-BEC5-501A956E93A4}" destId="{C8B05CFD-58BC-4D28-A026-D2CDA45CA1B7}" srcOrd="3" destOrd="0" presId="urn:microsoft.com/office/officeart/2016/7/layout/HexagonTimeline"/>
    <dgm:cxn modelId="{A6B320BD-E957-45D9-8D8E-88C392494498}" type="presParOf" srcId="{71AC6B0B-6C83-4151-BEC5-501A956E93A4}" destId="{0CC7D028-53D6-4C76-900C-964A0062F777}"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CCE6F8-4341-4646-A084-F3DC31275922}">
      <dsp:nvSpPr>
        <dsp:cNvPr id="0" name=""/>
        <dsp:cNvSpPr/>
      </dsp:nvSpPr>
      <dsp:spPr>
        <a:xfrm>
          <a:off x="537898" y="1678283"/>
          <a:ext cx="2691535" cy="457713"/>
        </a:xfrm>
        <a:prstGeom prst="homePlate">
          <a:avLst>
            <a:gd name="adj" fmla="val 40000"/>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1244600">
            <a:lnSpc>
              <a:spcPct val="90000"/>
            </a:lnSpc>
            <a:spcBef>
              <a:spcPct val="0"/>
            </a:spcBef>
            <a:spcAft>
              <a:spcPct val="35000"/>
            </a:spcAft>
            <a:buNone/>
          </a:pPr>
          <a:r>
            <a:rPr lang="en-US" sz="2800" b="1" i="1" kern="1200" cap="none" spc="0" dirty="0">
              <a:ln w="10160">
                <a:solidFill>
                  <a:schemeClr val="accent5"/>
                </a:solidFill>
                <a:prstDash val="solid"/>
              </a:ln>
              <a:solidFill>
                <a:srgbClr val="FFFFFF"/>
              </a:solidFill>
              <a:effectLst>
                <a:outerShdw blurRad="38100" dist="22860" dir="5400000" algn="tl" rotWithShape="0">
                  <a:srgbClr val="000000">
                    <a:alpha val="30000"/>
                  </a:srgbClr>
                </a:outerShdw>
                <a:reflection blurRad="6350" stA="55000" endA="300" endPos="45500" dir="5400000" sy="-100000" algn="bl" rotWithShape="0"/>
              </a:effectLst>
              <a:latin typeface="Algerian" panose="04020705040A02060702" pitchFamily="82" charset="0"/>
            </a:rPr>
            <a:t>Data base</a:t>
          </a:r>
          <a:endParaRPr lang="en-US" sz="2800" b="1" i="1" kern="1200" dirty="0">
            <a:solidFill>
              <a:schemeClr val="bg1"/>
            </a:solidFill>
            <a:effectLst>
              <a:outerShdw blurRad="38100" dist="22860" dir="5400000" algn="tl" rotWithShape="0">
                <a:srgbClr val="000000">
                  <a:alpha val="30000"/>
                </a:srgbClr>
              </a:outerShdw>
              <a:reflection blurRad="6350" stA="55000" endA="300" endPos="45500" dir="5400000" sy="-100000" algn="bl" rotWithShape="0"/>
            </a:effectLst>
            <a:latin typeface="Algerian" panose="04020705040A02060702" pitchFamily="82" charset="0"/>
          </a:endParaRPr>
        </a:p>
      </dsp:txBody>
      <dsp:txXfrm>
        <a:off x="537898" y="1678283"/>
        <a:ext cx="2599992" cy="457713"/>
      </dsp:txXfrm>
    </dsp:sp>
    <dsp:sp modelId="{D71B0C25-D16A-4FA5-B934-11CB1F2F3DC3}">
      <dsp:nvSpPr>
        <dsp:cNvPr id="0" name=""/>
        <dsp:cNvSpPr/>
      </dsp:nvSpPr>
      <dsp:spPr>
        <a:xfrm>
          <a:off x="14544" y="0"/>
          <a:ext cx="3738244" cy="1220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0" rIns="0" bIns="177800" numCol="1" spcCol="1270" anchor="b" anchorCtr="1">
          <a:noAutofit/>
        </a:bodyPr>
        <a:lstStyle/>
        <a:p>
          <a:pPr marL="0" lvl="0" indent="0" algn="ctr" defTabSz="889000">
            <a:lnSpc>
              <a:spcPct val="90000"/>
            </a:lnSpc>
            <a:spcBef>
              <a:spcPct val="0"/>
            </a:spcBef>
            <a:spcAft>
              <a:spcPct val="35000"/>
            </a:spcAft>
            <a:buNone/>
          </a:pPr>
          <a:r>
            <a:rPr lang="en-US" sz="2000" kern="1200" dirty="0"/>
            <a:t>. </a:t>
          </a:r>
        </a:p>
      </dsp:txBody>
      <dsp:txXfrm>
        <a:off x="14544" y="0"/>
        <a:ext cx="3738244" cy="1220569"/>
      </dsp:txXfrm>
    </dsp:sp>
    <dsp:sp modelId="{CDDFF639-A5A5-4B69-9D4B-7FE3C8F95615}">
      <dsp:nvSpPr>
        <dsp:cNvPr id="0" name=""/>
        <dsp:cNvSpPr/>
      </dsp:nvSpPr>
      <dsp:spPr>
        <a:xfrm>
          <a:off x="3229434" y="1907140"/>
          <a:ext cx="1023621" cy="0"/>
        </a:xfrm>
        <a:custGeom>
          <a:avLst/>
          <a:gdLst/>
          <a:ahLst/>
          <a:cxnLst/>
          <a:rect l="0" t="0" r="0" b="0"/>
          <a:pathLst>
            <a:path>
              <a:moveTo>
                <a:pt x="0" y="0"/>
              </a:moveTo>
              <a:lnTo>
                <a:pt x="1023621" y="0"/>
              </a:lnTo>
            </a:path>
          </a:pathLst>
        </a:custGeom>
        <a:no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F192616-A69A-44BA-A0BB-1FEC56024EF1}">
      <dsp:nvSpPr>
        <dsp:cNvPr id="0" name=""/>
        <dsp:cNvSpPr/>
      </dsp:nvSpPr>
      <dsp:spPr>
        <a:xfrm>
          <a:off x="1883666" y="1296855"/>
          <a:ext cx="0" cy="381428"/>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72818FE-5426-47CF-8217-593D962B2816}">
      <dsp:nvSpPr>
        <dsp:cNvPr id="0" name=""/>
        <dsp:cNvSpPr/>
      </dsp:nvSpPr>
      <dsp:spPr>
        <a:xfrm>
          <a:off x="1844502" y="1220569"/>
          <a:ext cx="78328" cy="76285"/>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8DED61D-A7B6-4CBE-9F37-0CC6544904EA}">
      <dsp:nvSpPr>
        <dsp:cNvPr id="0" name=""/>
        <dsp:cNvSpPr/>
      </dsp:nvSpPr>
      <dsp:spPr>
        <a:xfrm>
          <a:off x="4253056" y="1678283"/>
          <a:ext cx="2621336" cy="457713"/>
        </a:xfrm>
        <a:prstGeom prst="hexagon">
          <a:avLst>
            <a:gd name="adj" fmla="val 40000"/>
            <a:gd name="vf" fmla="val 115470"/>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1244600">
            <a:lnSpc>
              <a:spcPct val="90000"/>
            </a:lnSpc>
            <a:spcBef>
              <a:spcPct val="0"/>
            </a:spcBef>
            <a:spcAft>
              <a:spcPct val="35000"/>
            </a:spcAft>
            <a:buNone/>
          </a:pPr>
          <a:r>
            <a:rPr lang="en-US" sz="2800" b="1" i="1" kern="1200" dirty="0">
              <a:effectLst>
                <a:reflection blurRad="6350" stA="55000" endA="300" endPos="45500" dir="5400000" sy="-100000" algn="bl" rotWithShape="0"/>
              </a:effectLst>
              <a:latin typeface="Algerian" panose="04020705040A02060702" pitchFamily="82" charset="0"/>
            </a:rPr>
            <a:t>Java 8</a:t>
          </a:r>
        </a:p>
      </dsp:txBody>
      <dsp:txXfrm>
        <a:off x="4532529" y="1727082"/>
        <a:ext cx="2062390" cy="360115"/>
      </dsp:txXfrm>
    </dsp:sp>
    <dsp:sp modelId="{ECC76F64-70E8-4C84-B855-77BE880B7902}">
      <dsp:nvSpPr>
        <dsp:cNvPr id="0" name=""/>
        <dsp:cNvSpPr/>
      </dsp:nvSpPr>
      <dsp:spPr>
        <a:xfrm>
          <a:off x="3743351" y="2593711"/>
          <a:ext cx="3640745" cy="1220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106680" numCol="1" spcCol="1270" anchor="t" anchorCtr="1">
          <a:noAutofit/>
        </a:bodyPr>
        <a:lstStyle/>
        <a:p>
          <a:pPr marL="0" lvl="0" indent="0" algn="ctr" defTabSz="533400">
            <a:lnSpc>
              <a:spcPct val="90000"/>
            </a:lnSpc>
            <a:spcBef>
              <a:spcPct val="0"/>
            </a:spcBef>
            <a:spcAft>
              <a:spcPct val="35000"/>
            </a:spcAft>
            <a:buNone/>
          </a:pPr>
          <a:endParaRPr lang="en-US" sz="1200" kern="1200" dirty="0"/>
        </a:p>
        <a:p>
          <a:pPr marL="0" lvl="0" indent="0" algn="ctr" defTabSz="533400">
            <a:lnSpc>
              <a:spcPct val="90000"/>
            </a:lnSpc>
            <a:spcBef>
              <a:spcPct val="0"/>
            </a:spcBef>
            <a:spcAft>
              <a:spcPct val="35000"/>
            </a:spcAft>
            <a:buNone/>
          </a:pPr>
          <a:r>
            <a:rPr lang="en-US" sz="1200" kern="1200" dirty="0"/>
            <a:t> </a:t>
          </a:r>
        </a:p>
      </dsp:txBody>
      <dsp:txXfrm>
        <a:off x="3743351" y="2593711"/>
        <a:ext cx="3640745" cy="1220569"/>
      </dsp:txXfrm>
    </dsp:sp>
    <dsp:sp modelId="{3980426A-4B2A-4916-BA8E-2A46A1935B3A}">
      <dsp:nvSpPr>
        <dsp:cNvPr id="0" name=""/>
        <dsp:cNvSpPr/>
      </dsp:nvSpPr>
      <dsp:spPr>
        <a:xfrm>
          <a:off x="6874392" y="1907140"/>
          <a:ext cx="1075164" cy="0"/>
        </a:xfrm>
        <a:custGeom>
          <a:avLst/>
          <a:gdLst/>
          <a:ahLst/>
          <a:cxnLst/>
          <a:rect l="0" t="0" r="0" b="0"/>
          <a:pathLst>
            <a:path>
              <a:moveTo>
                <a:pt x="0" y="0"/>
              </a:moveTo>
              <a:lnTo>
                <a:pt x="1075164" y="0"/>
              </a:lnTo>
            </a:path>
          </a:pathLst>
        </a:custGeom>
        <a:no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A59C428-BF0D-418D-979F-D049ABDECB1E}">
      <dsp:nvSpPr>
        <dsp:cNvPr id="0" name=""/>
        <dsp:cNvSpPr/>
      </dsp:nvSpPr>
      <dsp:spPr>
        <a:xfrm>
          <a:off x="5563724" y="2135997"/>
          <a:ext cx="0" cy="381428"/>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B012B43E-9763-4723-8C6E-70C089A54634}">
      <dsp:nvSpPr>
        <dsp:cNvPr id="0" name=""/>
        <dsp:cNvSpPr/>
      </dsp:nvSpPr>
      <dsp:spPr>
        <a:xfrm>
          <a:off x="5525581" y="2517425"/>
          <a:ext cx="76285" cy="76285"/>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7CFD748-515A-4C82-ABED-134EC9682E75}">
      <dsp:nvSpPr>
        <dsp:cNvPr id="0" name=""/>
        <dsp:cNvSpPr/>
      </dsp:nvSpPr>
      <dsp:spPr>
        <a:xfrm rot="10800000">
          <a:off x="7949557" y="1678283"/>
          <a:ext cx="2621336" cy="457713"/>
        </a:xfrm>
        <a:prstGeom prst="homePlate">
          <a:avLst>
            <a:gd name="adj" fmla="val 40000"/>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anchor="ctr" anchorCtr="0">
          <a:noAutofit/>
        </a:bodyPr>
        <a:lstStyle/>
        <a:p>
          <a:pPr marL="0" lvl="0" indent="0" algn="ctr" defTabSz="1066800">
            <a:lnSpc>
              <a:spcPct val="90000"/>
            </a:lnSpc>
            <a:spcBef>
              <a:spcPct val="0"/>
            </a:spcBef>
            <a:spcAft>
              <a:spcPct val="35000"/>
            </a:spcAft>
            <a:buNone/>
          </a:pPr>
          <a:r>
            <a:rPr lang="en-US" sz="2400" b="1" i="1" kern="1200" cap="none" spc="0" dirty="0" err="1">
              <a:ln w="10160">
                <a:solidFill>
                  <a:schemeClr val="accent5"/>
                </a:solidFill>
                <a:prstDash val="solid"/>
              </a:ln>
              <a:solidFill>
                <a:srgbClr val="FFFFFF"/>
              </a:solidFill>
              <a:effectLst>
                <a:outerShdw blurRad="38100" dist="22860" dir="5400000" algn="tl" rotWithShape="0">
                  <a:srgbClr val="000000">
                    <a:alpha val="30000"/>
                  </a:srgbClr>
                </a:outerShdw>
                <a:reflection blurRad="6350" stA="55000" endA="300" endPos="45500" dir="5400000" sy="-100000" algn="bl" rotWithShape="0"/>
              </a:effectLst>
              <a:latin typeface="Algerian" panose="04020705040A02060702" pitchFamily="82" charset="0"/>
            </a:rPr>
            <a:t>springboot</a:t>
          </a:r>
          <a:endParaRPr lang="en-US" sz="2400" b="1" i="1" kern="1200" cap="none" spc="0" dirty="0">
            <a:ln w="10160">
              <a:solidFill>
                <a:schemeClr val="accent5"/>
              </a:solidFill>
              <a:prstDash val="solid"/>
            </a:ln>
            <a:solidFill>
              <a:srgbClr val="FFFFFF"/>
            </a:solidFill>
            <a:effectLst>
              <a:outerShdw blurRad="38100" dist="22860" dir="5400000" algn="tl" rotWithShape="0">
                <a:srgbClr val="000000">
                  <a:alpha val="30000"/>
                </a:srgbClr>
              </a:outerShdw>
              <a:reflection blurRad="6350" stA="55000" endA="300" endPos="45500" dir="5400000" sy="-100000" algn="bl" rotWithShape="0"/>
            </a:effectLst>
            <a:latin typeface="Algerian" panose="04020705040A02060702" pitchFamily="82" charset="0"/>
          </a:endParaRPr>
        </a:p>
      </dsp:txBody>
      <dsp:txXfrm rot="10800000">
        <a:off x="8041100" y="1678283"/>
        <a:ext cx="2529793" cy="457713"/>
      </dsp:txXfrm>
    </dsp:sp>
    <dsp:sp modelId="{B94D21D0-2A8F-4CEE-A05D-23DA38BFDEB1}">
      <dsp:nvSpPr>
        <dsp:cNvPr id="0" name=""/>
        <dsp:cNvSpPr/>
      </dsp:nvSpPr>
      <dsp:spPr>
        <a:xfrm>
          <a:off x="7439853" y="0"/>
          <a:ext cx="3640745" cy="1220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0" rIns="0" bIns="177800" numCol="1" spcCol="1270" anchor="b" anchorCtr="1">
          <a:noAutofit/>
        </a:bodyPr>
        <a:lstStyle/>
        <a:p>
          <a:pPr marL="0" lvl="0" indent="0" algn="ctr" defTabSz="889000">
            <a:lnSpc>
              <a:spcPct val="90000"/>
            </a:lnSpc>
            <a:spcBef>
              <a:spcPct val="0"/>
            </a:spcBef>
            <a:spcAft>
              <a:spcPct val="35000"/>
            </a:spcAft>
            <a:buNone/>
          </a:pPr>
          <a:r>
            <a:rPr lang="en-US" sz="2000" kern="1200" dirty="0"/>
            <a:t> </a:t>
          </a:r>
        </a:p>
      </dsp:txBody>
      <dsp:txXfrm>
        <a:off x="7439853" y="0"/>
        <a:ext cx="3640745" cy="1220569"/>
      </dsp:txXfrm>
    </dsp:sp>
    <dsp:sp modelId="{45DC5BF2-7EA5-421C-9F58-176ED56B0D8F}">
      <dsp:nvSpPr>
        <dsp:cNvPr id="0" name=""/>
        <dsp:cNvSpPr/>
      </dsp:nvSpPr>
      <dsp:spPr>
        <a:xfrm>
          <a:off x="9260225" y="1296855"/>
          <a:ext cx="0" cy="381428"/>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8B05CFD-58BC-4D28-A026-D2CDA45CA1B7}">
      <dsp:nvSpPr>
        <dsp:cNvPr id="0" name=""/>
        <dsp:cNvSpPr/>
      </dsp:nvSpPr>
      <dsp:spPr>
        <a:xfrm>
          <a:off x="9222082" y="1220569"/>
          <a:ext cx="76285" cy="76285"/>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872288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4/21/2022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4004455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3922920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64496523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6395761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D291B17-9318-49DB-B28B-6E5994AE9581}" type="datetime1">
              <a:rPr lang="en-US" smtClean="0"/>
              <a:t>4/21/2022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53272054"/>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D291B17-9318-49DB-B28B-6E5994AE9581}" type="datetime1">
              <a:rPr lang="en-US" smtClean="0"/>
              <a:t>4/21/2022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1373162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17617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176515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78DD82B9-B8EE-4375-B6FF-88FA6ABB15D9}" type="datetime1">
              <a:rPr lang="en-US" smtClean="0"/>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406484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2497495-0637-405E-AE64-5CC7506D51F5}" type="datetime1">
              <a:rPr lang="en-US" smtClean="0"/>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24638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4/21/2022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28961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4/21/2022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874515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5DB4ED54-5B5E-4A04-93D3-5772E3CE3818}" type="datetime1">
              <a:rPr lang="en-US" smtClean="0"/>
              <a:t>4/21/2022</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198760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EDE50D6-574B-40AF-946F-D52A04ADE379}" type="datetime1">
              <a:rPr lang="en-US" smtClean="0"/>
              <a:t>4/21/2022</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700437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D82884F1-FFEA-405F-9602-3DCA865EDA4E}" type="datetime1">
              <a:rPr lang="en-US" smtClean="0"/>
              <a:t>4/21/2022</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668426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4/21/2022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623912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ED291B17-9318-49DB-B28B-6E5994AE9581}" type="datetime1">
              <a:rPr lang="en-US" smtClean="0"/>
              <a:t>4/21/2022</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31670782"/>
      </p:ext>
    </p:extLst>
  </p:cSld>
  <p:clrMap bg1="dk1" tx1="lt1" bg2="dk2" tx2="lt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hyperlink" Target="mailto:Chandra084@gmail.com" TargetMode="Externa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AEE12E6-41A8-4070-B273-D2900D1694F2}"/>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6167422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2C80BEE-E91A-4359-A85E-F74E2F065C09}"/>
              </a:ext>
            </a:extLst>
          </p:cNvPr>
          <p:cNvPicPr>
            <a:picLocks noChangeAspect="1"/>
          </p:cNvPicPr>
          <p:nvPr/>
        </p:nvPicPr>
        <p:blipFill>
          <a:blip r:embed="rId2"/>
          <a:stretch>
            <a:fillRect/>
          </a:stretch>
        </p:blipFill>
        <p:spPr>
          <a:xfrm>
            <a:off x="0" y="2120899"/>
            <a:ext cx="12192000" cy="3044989"/>
          </a:xfrm>
          <a:prstGeom prst="rect">
            <a:avLst/>
          </a:prstGeom>
        </p:spPr>
      </p:pic>
    </p:spTree>
    <p:extLst>
      <p:ext uri="{BB962C8B-B14F-4D97-AF65-F5344CB8AC3E}">
        <p14:creationId xmlns:p14="http://schemas.microsoft.com/office/powerpoint/2010/main" val="24064837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E8069-B6AA-4FC6-82EA-29EF42D078D0}"/>
              </a:ext>
            </a:extLst>
          </p:cNvPr>
          <p:cNvSpPr>
            <a:spLocks noGrp="1"/>
          </p:cNvSpPr>
          <p:nvPr>
            <p:ph type="title"/>
          </p:nvPr>
        </p:nvSpPr>
        <p:spPr/>
        <p:style>
          <a:lnRef idx="0">
            <a:schemeClr val="accent6"/>
          </a:lnRef>
          <a:fillRef idx="3">
            <a:schemeClr val="accent6"/>
          </a:fillRef>
          <a:effectRef idx="3">
            <a:schemeClr val="accent6"/>
          </a:effectRef>
          <a:fontRef idx="minor">
            <a:schemeClr val="lt1"/>
          </a:fontRef>
        </p:style>
        <p:txBody>
          <a:bodyPr/>
          <a:lstStyle/>
          <a:p>
            <a:pPr algn="ctr"/>
            <a:r>
              <a:rPr lang="en-IN" dirty="0">
                <a:effectLst>
                  <a:glow rad="228600">
                    <a:schemeClr val="accent1">
                      <a:satMod val="175000"/>
                      <a:alpha val="40000"/>
                    </a:schemeClr>
                  </a:glow>
                </a:effectLst>
              </a:rPr>
              <a:t>Your Order</a:t>
            </a:r>
          </a:p>
        </p:txBody>
      </p:sp>
      <p:sp>
        <p:nvSpPr>
          <p:cNvPr id="3" name="Text Placeholder 2">
            <a:extLst>
              <a:ext uri="{FF2B5EF4-FFF2-40B4-BE49-F238E27FC236}">
                <a16:creationId xmlns:a16="http://schemas.microsoft.com/office/drawing/2014/main" id="{2B235ACD-5197-4D58-A48D-60BAF5FD3C7D}"/>
              </a:ext>
            </a:extLst>
          </p:cNvPr>
          <p:cNvSpPr>
            <a:spLocks noGrp="1"/>
          </p:cNvSpPr>
          <p:nvPr>
            <p:ph type="body" sz="half" idx="2"/>
          </p:nvPr>
        </p:nvSpPr>
        <p:spPr>
          <a:xfrm>
            <a:off x="1824257" y="3497345"/>
            <a:ext cx="8825659" cy="2362200"/>
          </a:xfrm>
        </p:spPr>
        <p:txBody>
          <a:bodyPr/>
          <a:lstStyle/>
          <a:p>
            <a:r>
              <a:rPr lang="en-IN" sz="3200" b="1" i="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reflection blurRad="6350" stA="55000" endA="300" endPos="45500" dir="5400000" sy="-100000" algn="bl" rotWithShape="0"/>
                </a:effectLst>
              </a:rPr>
              <a:t>In your you can see order status</a:t>
            </a:r>
          </a:p>
          <a:p>
            <a:r>
              <a:rPr lang="en-IN" b="1" dirty="0">
                <a:ln w="13462">
                  <a:solidFill>
                    <a:schemeClr val="bg1"/>
                  </a:solidFill>
                  <a:prstDash val="solid"/>
                </a:ln>
                <a:solidFill>
                  <a:schemeClr val="tx1">
                    <a:lumMod val="85000"/>
                    <a:lumOff val="15000"/>
                  </a:schemeClr>
                </a:solidFill>
                <a:effectLst>
                  <a:outerShdw dist="38100" dir="2700000" algn="bl" rotWithShape="0">
                    <a:schemeClr val="accent5"/>
                  </a:outerShdw>
                  <a:reflection blurRad="6350" stA="55000" endA="300" endPos="45500" dir="5400000" sy="-100000" algn="bl" rotWithShape="0"/>
                </a:effectLst>
              </a:rPr>
              <a:t>       You can see your customer id </a:t>
            </a:r>
          </a:p>
          <a:p>
            <a:r>
              <a:rPr lang="en-IN" b="1" dirty="0">
                <a:ln w="13462">
                  <a:solidFill>
                    <a:schemeClr val="bg1"/>
                  </a:solidFill>
                  <a:prstDash val="solid"/>
                </a:ln>
                <a:solidFill>
                  <a:schemeClr val="tx1">
                    <a:lumMod val="85000"/>
                    <a:lumOff val="15000"/>
                  </a:schemeClr>
                </a:solidFill>
                <a:effectLst>
                  <a:outerShdw dist="38100" dir="2700000" algn="bl" rotWithShape="0">
                    <a:schemeClr val="accent5"/>
                  </a:outerShdw>
                  <a:reflection blurRad="6350" stA="55000" endA="300" endPos="45500" dir="5400000" sy="-100000" algn="bl" rotWithShape="0"/>
                </a:effectLst>
              </a:rPr>
              <a:t>        You can see your vendor id</a:t>
            </a:r>
          </a:p>
          <a:p>
            <a:r>
              <a:rPr lang="en-IN" b="1" dirty="0">
                <a:ln w="13462">
                  <a:solidFill>
                    <a:schemeClr val="bg1"/>
                  </a:solidFill>
                  <a:prstDash val="solid"/>
                </a:ln>
                <a:solidFill>
                  <a:schemeClr val="tx1">
                    <a:lumMod val="85000"/>
                    <a:lumOff val="15000"/>
                  </a:schemeClr>
                </a:solidFill>
                <a:effectLst>
                  <a:outerShdw dist="38100" dir="2700000" algn="bl" rotWithShape="0">
                    <a:schemeClr val="accent5"/>
                  </a:outerShdw>
                  <a:reflection blurRad="6350" stA="55000" endA="300" endPos="45500" dir="5400000" sy="-100000" algn="bl" rotWithShape="0"/>
                </a:effectLst>
              </a:rPr>
              <a:t>         You can see your menu ,  </a:t>
            </a:r>
            <a:r>
              <a:rPr lang="en-IN" b="1" dirty="0" err="1">
                <a:ln w="13462">
                  <a:solidFill>
                    <a:schemeClr val="bg1"/>
                  </a:solidFill>
                  <a:prstDash val="solid"/>
                </a:ln>
                <a:solidFill>
                  <a:schemeClr val="tx1">
                    <a:lumMod val="85000"/>
                    <a:lumOff val="15000"/>
                  </a:schemeClr>
                </a:solidFill>
                <a:effectLst>
                  <a:outerShdw dist="38100" dir="2700000" algn="bl" rotWithShape="0">
                    <a:schemeClr val="accent5"/>
                  </a:outerShdw>
                  <a:reflection blurRad="6350" stA="55000" endA="300" endPos="45500" dir="5400000" sy="-100000" algn="bl" rotWithShape="0"/>
                </a:effectLst>
              </a:rPr>
              <a:t>ordrer</a:t>
            </a:r>
            <a:r>
              <a:rPr lang="en-IN" b="1" dirty="0">
                <a:ln w="13462">
                  <a:solidFill>
                    <a:schemeClr val="bg1"/>
                  </a:solidFill>
                  <a:prstDash val="solid"/>
                </a:ln>
                <a:solidFill>
                  <a:schemeClr val="tx1">
                    <a:lumMod val="85000"/>
                    <a:lumOff val="15000"/>
                  </a:schemeClr>
                </a:solidFill>
                <a:effectLst>
                  <a:outerShdw dist="38100" dir="2700000" algn="bl" rotWithShape="0">
                    <a:schemeClr val="accent5"/>
                  </a:outerShdw>
                  <a:reflection blurRad="6350" stA="55000" endA="300" endPos="45500" dir="5400000" sy="-100000" algn="bl" rotWithShape="0"/>
                </a:effectLst>
              </a:rPr>
              <a:t> date ,order quantity, ordered bill                               amount, </a:t>
            </a:r>
            <a:r>
              <a:rPr lang="en-IN" b="1" dirty="0" err="1">
                <a:ln w="13462">
                  <a:solidFill>
                    <a:schemeClr val="bg1"/>
                  </a:solidFill>
                  <a:prstDash val="solid"/>
                </a:ln>
                <a:solidFill>
                  <a:schemeClr val="tx1">
                    <a:lumMod val="85000"/>
                    <a:lumOff val="15000"/>
                  </a:schemeClr>
                </a:solidFill>
                <a:effectLst>
                  <a:outerShdw dist="38100" dir="2700000" algn="bl" rotWithShape="0">
                    <a:schemeClr val="accent5"/>
                  </a:outerShdw>
                  <a:reflection blurRad="6350" stA="55000" endA="300" endPos="45500" dir="5400000" sy="-100000" algn="bl" rotWithShape="0"/>
                </a:effectLst>
              </a:rPr>
              <a:t>oredere</a:t>
            </a:r>
            <a:r>
              <a:rPr lang="en-IN" b="1" dirty="0">
                <a:ln w="13462">
                  <a:solidFill>
                    <a:schemeClr val="bg1"/>
                  </a:solidFill>
                  <a:prstDash val="solid"/>
                </a:ln>
                <a:solidFill>
                  <a:schemeClr val="tx1">
                    <a:lumMod val="85000"/>
                    <a:lumOff val="15000"/>
                  </a:schemeClr>
                </a:solidFill>
                <a:effectLst>
                  <a:outerShdw dist="38100" dir="2700000" algn="bl" rotWithShape="0">
                    <a:schemeClr val="accent5"/>
                  </a:outerShdw>
                  <a:reflection blurRad="6350" stA="55000" endA="300" endPos="45500" dir="5400000" sy="-100000" algn="bl" rotWithShape="0"/>
                </a:effectLst>
              </a:rPr>
              <a:t> status</a:t>
            </a:r>
          </a:p>
        </p:txBody>
      </p:sp>
    </p:spTree>
    <p:extLst>
      <p:ext uri="{BB962C8B-B14F-4D97-AF65-F5344CB8AC3E}">
        <p14:creationId xmlns:p14="http://schemas.microsoft.com/office/powerpoint/2010/main" val="42595396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3E0CFD-4760-4B91-BF7F-C76466F6A413}"/>
              </a:ext>
            </a:extLst>
          </p:cNvPr>
          <p:cNvPicPr>
            <a:picLocks noChangeAspect="1"/>
          </p:cNvPicPr>
          <p:nvPr/>
        </p:nvPicPr>
        <p:blipFill>
          <a:blip r:embed="rId2"/>
          <a:stretch>
            <a:fillRect/>
          </a:stretch>
        </p:blipFill>
        <p:spPr>
          <a:xfrm>
            <a:off x="475763" y="1859144"/>
            <a:ext cx="11240474" cy="3139712"/>
          </a:xfrm>
          <a:prstGeom prst="rect">
            <a:avLst/>
          </a:prstGeom>
        </p:spPr>
      </p:pic>
    </p:spTree>
    <p:extLst>
      <p:ext uri="{BB962C8B-B14F-4D97-AF65-F5344CB8AC3E}">
        <p14:creationId xmlns:p14="http://schemas.microsoft.com/office/powerpoint/2010/main" val="20862851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DDDAA6-CF55-4F17-B3C3-D29CAA422C36}"/>
              </a:ext>
            </a:extLst>
          </p:cNvPr>
          <p:cNvPicPr>
            <a:picLocks noChangeAspect="1"/>
          </p:cNvPicPr>
          <p:nvPr/>
        </p:nvPicPr>
        <p:blipFill>
          <a:blip r:embed="rId2"/>
          <a:stretch>
            <a:fillRect/>
          </a:stretch>
        </p:blipFill>
        <p:spPr>
          <a:xfrm>
            <a:off x="929192" y="1889626"/>
            <a:ext cx="10333615" cy="3078747"/>
          </a:xfrm>
          <a:prstGeom prst="rect">
            <a:avLst/>
          </a:prstGeom>
        </p:spPr>
      </p:pic>
    </p:spTree>
    <p:extLst>
      <p:ext uri="{BB962C8B-B14F-4D97-AF65-F5344CB8AC3E}">
        <p14:creationId xmlns:p14="http://schemas.microsoft.com/office/powerpoint/2010/main" val="41570074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44179-A665-413D-937E-D74B098900E2}"/>
              </a:ext>
            </a:extLst>
          </p:cNvPr>
          <p:cNvSpPr>
            <a:spLocks noGrp="1"/>
          </p:cNvSpPr>
          <p:nvPr>
            <p:ph type="title"/>
          </p:nvPr>
        </p:nvSpPr>
        <p:spPr/>
        <p:style>
          <a:lnRef idx="0">
            <a:schemeClr val="accent2"/>
          </a:lnRef>
          <a:fillRef idx="3">
            <a:schemeClr val="accent2"/>
          </a:fillRef>
          <a:effectRef idx="3">
            <a:schemeClr val="accent2"/>
          </a:effectRef>
          <a:fontRef idx="minor">
            <a:schemeClr val="lt1"/>
          </a:fontRef>
        </p:style>
        <p:txBody>
          <a:bodyPr/>
          <a:lstStyle/>
          <a:p>
            <a:pPr algn="ctr"/>
            <a:r>
              <a:rPr lang="en-IN" dirty="0">
                <a:effectLst>
                  <a:glow rad="228600">
                    <a:schemeClr val="accent3">
                      <a:satMod val="175000"/>
                      <a:alpha val="40000"/>
                    </a:schemeClr>
                  </a:glow>
                </a:effectLst>
              </a:rPr>
              <a:t>Your wallet</a:t>
            </a:r>
          </a:p>
        </p:txBody>
      </p:sp>
      <p:sp>
        <p:nvSpPr>
          <p:cNvPr id="3" name="Text Placeholder 2">
            <a:extLst>
              <a:ext uri="{FF2B5EF4-FFF2-40B4-BE49-F238E27FC236}">
                <a16:creationId xmlns:a16="http://schemas.microsoft.com/office/drawing/2014/main" id="{692FC569-886B-4F67-ACCE-2E1315909EFC}"/>
              </a:ext>
            </a:extLst>
          </p:cNvPr>
          <p:cNvSpPr>
            <a:spLocks noGrp="1"/>
          </p:cNvSpPr>
          <p:nvPr>
            <p:ph type="body" sz="half" idx="2"/>
          </p:nvPr>
        </p:nvSpPr>
        <p:spPr/>
        <p:txBody>
          <a:bodyPr>
            <a:normAutofit/>
          </a:bodyPr>
          <a:lstStyle/>
          <a:p>
            <a:r>
              <a:rPr lang="en-IN" sz="2400" dirty="0">
                <a:effectLst>
                  <a:reflection blurRad="6350" stA="55000" endA="300" endPos="45500" dir="5400000" sy="-100000" algn="bl" rotWithShape="0"/>
                </a:effectLst>
              </a:rPr>
              <a:t>In your you can see your credit card ,and debit card balance</a:t>
            </a:r>
          </a:p>
        </p:txBody>
      </p:sp>
    </p:spTree>
    <p:extLst>
      <p:ext uri="{BB962C8B-B14F-4D97-AF65-F5344CB8AC3E}">
        <p14:creationId xmlns:p14="http://schemas.microsoft.com/office/powerpoint/2010/main" val="8251502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743526E-7067-4261-80A0-F3EE9CFF9B44}"/>
              </a:ext>
            </a:extLst>
          </p:cNvPr>
          <p:cNvPicPr>
            <a:picLocks noChangeAspect="1"/>
          </p:cNvPicPr>
          <p:nvPr/>
        </p:nvPicPr>
        <p:blipFill>
          <a:blip r:embed="rId2"/>
          <a:stretch>
            <a:fillRect/>
          </a:stretch>
        </p:blipFill>
        <p:spPr>
          <a:xfrm>
            <a:off x="0" y="-28280"/>
            <a:ext cx="12192000" cy="6886280"/>
          </a:xfrm>
          <a:prstGeom prst="rect">
            <a:avLst/>
          </a:prstGeom>
        </p:spPr>
      </p:pic>
    </p:spTree>
    <p:extLst>
      <p:ext uri="{BB962C8B-B14F-4D97-AF65-F5344CB8AC3E}">
        <p14:creationId xmlns:p14="http://schemas.microsoft.com/office/powerpoint/2010/main" val="9911513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F123F-DEE9-4B95-B60A-D61B97C2A9FE}"/>
              </a:ext>
            </a:extLst>
          </p:cNvPr>
          <p:cNvSpPr>
            <a:spLocks noGrp="1"/>
          </p:cNvSpPr>
          <p:nvPr>
            <p:ph type="title"/>
          </p:nvPr>
        </p:nvSpPr>
        <p:spPr/>
        <p:txBody>
          <a:bodyPr>
            <a:prstTxWarp prst="textTriangle">
              <a:avLst/>
            </a:prstTxWarp>
          </a:bodyPr>
          <a:lstStyle/>
          <a:p>
            <a:pPr algn="ctr"/>
            <a:r>
              <a:rPr lang="en-IN" dirty="0">
                <a:effectLst>
                  <a:glow rad="228600">
                    <a:schemeClr val="accent4">
                      <a:satMod val="175000"/>
                      <a:alpha val="40000"/>
                    </a:schemeClr>
                  </a:glow>
                </a:effectLst>
              </a:rPr>
              <a:t>Place your Order</a:t>
            </a:r>
          </a:p>
        </p:txBody>
      </p:sp>
      <p:sp>
        <p:nvSpPr>
          <p:cNvPr id="3" name="Text Placeholder 2">
            <a:extLst>
              <a:ext uri="{FF2B5EF4-FFF2-40B4-BE49-F238E27FC236}">
                <a16:creationId xmlns:a16="http://schemas.microsoft.com/office/drawing/2014/main" id="{AE373E98-F072-4848-AF74-13D68A941BFE}"/>
              </a:ext>
            </a:extLst>
          </p:cNvPr>
          <p:cNvSpPr>
            <a:spLocks noGrp="1"/>
          </p:cNvSpPr>
          <p:nvPr>
            <p:ph type="body" sz="half" idx="2"/>
          </p:nvPr>
        </p:nvSpPr>
        <p:spPr/>
        <p:txBody>
          <a:bodyPr/>
          <a:lstStyle/>
          <a:p>
            <a:r>
              <a:rPr lang="en-IN"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reflection blurRad="6350" stA="55000" endA="300" endPos="45500" dir="5400000" sy="-100000" algn="bl" rotWithShape="0"/>
                </a:effectLst>
              </a:rPr>
              <a:t>Here you can order your food</a:t>
            </a:r>
          </a:p>
          <a:p>
            <a:r>
              <a:rPr lang="en-IN"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reflection blurRad="6350" stA="55000" endA="300" endPos="45500" dir="5400000" sy="-100000" algn="bl" rotWithShape="0"/>
                </a:effectLst>
              </a:rPr>
              <a:t>You can order your food in </a:t>
            </a:r>
            <a:r>
              <a:rPr lang="en-IN" b="1" dirty="0" err="1">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reflection blurRad="6350" stA="55000" endA="300" endPos="45500" dir="5400000" sy="-100000" algn="bl" rotWithShape="0"/>
                </a:effectLst>
              </a:rPr>
              <a:t>kfc,zomoto</a:t>
            </a:r>
            <a:r>
              <a:rPr lang="en-IN"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reflection blurRad="6350" stA="55000" endA="300" endPos="45500" dir="5400000" sy="-100000" algn="bl" rotWithShape="0"/>
                </a:effectLst>
              </a:rPr>
              <a:t> </a:t>
            </a:r>
          </a:p>
        </p:txBody>
      </p:sp>
    </p:spTree>
    <p:extLst>
      <p:ext uri="{BB962C8B-B14F-4D97-AF65-F5344CB8AC3E}">
        <p14:creationId xmlns:p14="http://schemas.microsoft.com/office/powerpoint/2010/main" val="13029352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0496B22-DAF9-4B89-A267-D0C8077CE259}"/>
              </a:ext>
            </a:extLst>
          </p:cNvPr>
          <p:cNvPicPr>
            <a:picLocks noChangeAspect="1"/>
          </p:cNvPicPr>
          <p:nvPr/>
        </p:nvPicPr>
        <p:blipFill>
          <a:blip r:embed="rId2"/>
          <a:stretch>
            <a:fillRect/>
          </a:stretch>
        </p:blipFill>
        <p:spPr>
          <a:xfrm>
            <a:off x="0" y="0"/>
            <a:ext cx="11927611" cy="6858000"/>
          </a:xfrm>
          <a:prstGeom prst="rect">
            <a:avLst/>
          </a:prstGeom>
        </p:spPr>
      </p:pic>
    </p:spTree>
    <p:extLst>
      <p:ext uri="{BB962C8B-B14F-4D97-AF65-F5344CB8AC3E}">
        <p14:creationId xmlns:p14="http://schemas.microsoft.com/office/powerpoint/2010/main" val="24986119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5C426CC-331C-453B-8F01-7AAF75F63965}"/>
              </a:ext>
            </a:extLst>
          </p:cNvPr>
          <p:cNvPicPr>
            <a:picLocks noChangeAspect="1"/>
          </p:cNvPicPr>
          <p:nvPr/>
        </p:nvPicPr>
        <p:blipFill>
          <a:blip r:embed="rId2"/>
          <a:stretch>
            <a:fillRect/>
          </a:stretch>
        </p:blipFill>
        <p:spPr>
          <a:xfrm>
            <a:off x="0" y="643673"/>
            <a:ext cx="12192000" cy="5570654"/>
          </a:xfrm>
          <a:prstGeom prst="rect">
            <a:avLst/>
          </a:prstGeom>
        </p:spPr>
      </p:pic>
    </p:spTree>
    <p:extLst>
      <p:ext uri="{BB962C8B-B14F-4D97-AF65-F5344CB8AC3E}">
        <p14:creationId xmlns:p14="http://schemas.microsoft.com/office/powerpoint/2010/main" val="27225452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EEC5EC9-BA1F-4C43-8E30-0D5B6E0E6219}"/>
              </a:ext>
            </a:extLst>
          </p:cNvPr>
          <p:cNvPicPr>
            <a:picLocks noChangeAspect="1"/>
          </p:cNvPicPr>
          <p:nvPr/>
        </p:nvPicPr>
        <p:blipFill>
          <a:blip r:embed="rId2"/>
          <a:stretch>
            <a:fillRect/>
          </a:stretch>
        </p:blipFill>
        <p:spPr>
          <a:xfrm>
            <a:off x="0" y="2147885"/>
            <a:ext cx="12192000" cy="2562230"/>
          </a:xfrm>
          <a:prstGeom prst="rect">
            <a:avLst/>
          </a:prstGeom>
        </p:spPr>
      </p:pic>
    </p:spTree>
    <p:extLst>
      <p:ext uri="{BB962C8B-B14F-4D97-AF65-F5344CB8AC3E}">
        <p14:creationId xmlns:p14="http://schemas.microsoft.com/office/powerpoint/2010/main" val="28545062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33CCA-A62E-4C52-99F7-CDDA5453DF04}"/>
              </a:ext>
            </a:extLst>
          </p:cNvPr>
          <p:cNvSpPr>
            <a:spLocks noGrp="1"/>
          </p:cNvSpPr>
          <p:nvPr>
            <p:ph type="title"/>
          </p:nvPr>
        </p:nvSpPr>
        <p:spPr/>
        <p:txBody>
          <a:bodyPr/>
          <a:lstStyle/>
          <a:p>
            <a:pPr algn="ctr"/>
            <a:r>
              <a:rPr lang="en-US" sz="8000" dirty="0">
                <a:effectLst>
                  <a:reflection blurRad="6350" stA="55000" endA="300" endPos="45500" dir="5400000" sy="-100000" algn="bl" rotWithShape="0"/>
                </a:effectLst>
                <a:latin typeface="Algerian" panose="04020705040A02060702" pitchFamily="82" charset="0"/>
              </a:rPr>
              <a:t>Introduction</a:t>
            </a:r>
            <a:endParaRPr lang="en-IN" sz="8000" dirty="0">
              <a:effectLst>
                <a:reflection blurRad="6350" stA="55000" endA="300" endPos="45500" dir="5400000" sy="-100000" algn="bl" rotWithShape="0"/>
              </a:effectLst>
              <a:latin typeface="Algerian" panose="04020705040A02060702" pitchFamily="82" charset="0"/>
            </a:endParaRPr>
          </a:p>
        </p:txBody>
      </p:sp>
      <p:sp>
        <p:nvSpPr>
          <p:cNvPr id="3" name="Text Placeholder 2">
            <a:extLst>
              <a:ext uri="{FF2B5EF4-FFF2-40B4-BE49-F238E27FC236}">
                <a16:creationId xmlns:a16="http://schemas.microsoft.com/office/drawing/2014/main" id="{6129EF00-E4A8-4003-82F6-66DF5928FDB9}"/>
              </a:ext>
            </a:extLst>
          </p:cNvPr>
          <p:cNvSpPr>
            <a:spLocks noGrp="1"/>
          </p:cNvSpPr>
          <p:nvPr>
            <p:ph type="body" sz="half" idx="2"/>
          </p:nvPr>
        </p:nvSpPr>
        <p:spPr>
          <a:xfrm>
            <a:off x="490194" y="3695308"/>
            <a:ext cx="10018635" cy="2362200"/>
          </a:xfrm>
        </p:spPr>
        <p:txBody>
          <a:bodyPr>
            <a:prstTxWarp prst="textDeflate">
              <a:avLst/>
            </a:prstTxWarp>
          </a:bodyPr>
          <a:lstStyle/>
          <a:p>
            <a:pPr marL="285750" indent="-285750">
              <a:buFont typeface="Wingdings" panose="05000000000000000000" pitchFamily="2" charset="2"/>
              <a:buChar char="Ø"/>
            </a:pPr>
            <a:r>
              <a:rPr lang="en-US" dirty="0"/>
              <a:t>Food delivery application in java web application project this is an online food delivery system for </a:t>
            </a:r>
            <a:r>
              <a:rPr lang="en-US" dirty="0" err="1"/>
              <a:t>customesr</a:t>
            </a:r>
            <a:r>
              <a:rPr lang="en-US" dirty="0"/>
              <a:t> and foodies</a:t>
            </a:r>
          </a:p>
          <a:p>
            <a:pPr marL="285750" indent="-285750">
              <a:buFont typeface="Wingdings" panose="05000000000000000000" pitchFamily="2" charset="2"/>
              <a:buChar char="Ø"/>
            </a:pPr>
            <a:r>
              <a:rPr lang="en-IN" dirty="0"/>
              <a:t>The main functionality of this application is to search your fav hotel and  order your fav food from your place  </a:t>
            </a:r>
          </a:p>
          <a:p>
            <a:pPr marL="285750" indent="-285750">
              <a:buFont typeface="Wingdings" panose="05000000000000000000" pitchFamily="2" charset="2"/>
              <a:buChar char="Ø"/>
            </a:pPr>
            <a:r>
              <a:rPr lang="en-IN" dirty="0"/>
              <a:t>The applications  like </a:t>
            </a:r>
            <a:r>
              <a:rPr lang="en-IN" dirty="0" err="1"/>
              <a:t>zomoto,kfc,Domnisos</a:t>
            </a:r>
            <a:endParaRPr lang="en-IN" dirty="0"/>
          </a:p>
        </p:txBody>
      </p:sp>
    </p:spTree>
    <p:extLst>
      <p:ext uri="{BB962C8B-B14F-4D97-AF65-F5344CB8AC3E}">
        <p14:creationId xmlns:p14="http://schemas.microsoft.com/office/powerpoint/2010/main" val="8243111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6E9B78F-D011-4EB0-A127-56685A38F045}"/>
              </a:ext>
            </a:extLst>
          </p:cNvPr>
          <p:cNvPicPr>
            <a:picLocks noChangeAspect="1"/>
          </p:cNvPicPr>
          <p:nvPr/>
        </p:nvPicPr>
        <p:blipFill>
          <a:blip r:embed="rId2"/>
          <a:stretch>
            <a:fillRect/>
          </a:stretch>
        </p:blipFill>
        <p:spPr>
          <a:xfrm>
            <a:off x="-47134" y="0"/>
            <a:ext cx="12239135" cy="6857999"/>
          </a:xfrm>
          <a:prstGeom prst="rect">
            <a:avLst/>
          </a:prstGeom>
        </p:spPr>
      </p:pic>
    </p:spTree>
    <p:extLst>
      <p:ext uri="{BB962C8B-B14F-4D97-AF65-F5344CB8AC3E}">
        <p14:creationId xmlns:p14="http://schemas.microsoft.com/office/powerpoint/2010/main" val="36952969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756B3-E542-4545-A6D5-A0893DA6960A}"/>
              </a:ext>
            </a:extLst>
          </p:cNvPr>
          <p:cNvSpPr>
            <a:spLocks noGrp="1"/>
          </p:cNvSpPr>
          <p:nvPr>
            <p:ph type="title"/>
          </p:nvPr>
        </p:nvSpPr>
        <p:spPr/>
        <p:style>
          <a:lnRef idx="0">
            <a:schemeClr val="dk1"/>
          </a:lnRef>
          <a:fillRef idx="3">
            <a:schemeClr val="dk1"/>
          </a:fillRef>
          <a:effectRef idx="3">
            <a:schemeClr val="dk1"/>
          </a:effectRef>
          <a:fontRef idx="minor">
            <a:schemeClr val="lt1"/>
          </a:fontRef>
        </p:style>
        <p:txBody>
          <a:bodyPr>
            <a:prstTxWarp prst="textChevron">
              <a:avLst/>
            </a:prstTxWarp>
          </a:bodyPr>
          <a:lstStyle/>
          <a:p>
            <a:pPr algn="ctr"/>
            <a:r>
              <a:rPr lang="en-IN"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Add your Menu</a:t>
            </a:r>
          </a:p>
        </p:txBody>
      </p:sp>
      <p:sp>
        <p:nvSpPr>
          <p:cNvPr id="3" name="Text Placeholder 2">
            <a:extLst>
              <a:ext uri="{FF2B5EF4-FFF2-40B4-BE49-F238E27FC236}">
                <a16:creationId xmlns:a16="http://schemas.microsoft.com/office/drawing/2014/main" id="{29EED2C6-EBA3-415A-B350-A5ECF218A06A}"/>
              </a:ext>
            </a:extLst>
          </p:cNvPr>
          <p:cNvSpPr>
            <a:spLocks noGrp="1"/>
          </p:cNvSpPr>
          <p:nvPr>
            <p:ph type="body" sz="half" idx="2"/>
          </p:nvPr>
        </p:nvSpPr>
        <p:spPr>
          <a:xfrm>
            <a:off x="1352917" y="3619892"/>
            <a:ext cx="8825659" cy="2362200"/>
          </a:xfrm>
        </p:spPr>
        <p:txBody>
          <a:bodyPr/>
          <a:lstStyle/>
          <a:p>
            <a:r>
              <a:rPr lang="en-IN" b="1" dirty="0">
                <a:ln w="6600">
                  <a:solidFill>
                    <a:schemeClr val="accent2"/>
                  </a:solidFill>
                  <a:prstDash val="solid"/>
                </a:ln>
                <a:solidFill>
                  <a:srgbClr val="FFFFFF"/>
                </a:solidFill>
                <a:effectLst>
                  <a:outerShdw dist="38100" dir="2700000" algn="tl" rotWithShape="0">
                    <a:schemeClr val="accent2"/>
                  </a:outerShdw>
                  <a:reflection blurRad="6350" stA="55000" endA="300" endPos="45500" dir="5400000" sy="-100000" algn="bl" rotWithShape="0"/>
                </a:effectLst>
              </a:rPr>
              <a:t>Here you can see your menu items </a:t>
            </a:r>
          </a:p>
          <a:p>
            <a:r>
              <a:rPr lang="en-IN" b="1" dirty="0">
                <a:ln w="6600">
                  <a:solidFill>
                    <a:schemeClr val="accent2"/>
                  </a:solidFill>
                  <a:prstDash val="solid"/>
                </a:ln>
                <a:solidFill>
                  <a:srgbClr val="FFFFFF"/>
                </a:solidFill>
                <a:effectLst>
                  <a:outerShdw dist="38100" dir="2700000" algn="tl" rotWithShape="0">
                    <a:schemeClr val="accent2"/>
                  </a:outerShdw>
                  <a:reflection blurRad="6350" stA="55000" endA="300" endPos="45500" dir="5400000" sy="-100000" algn="bl" rotWithShape="0"/>
                </a:effectLst>
              </a:rPr>
              <a:t>Price of the food </a:t>
            </a:r>
          </a:p>
          <a:p>
            <a:r>
              <a:rPr lang="en-IN" b="1" dirty="0">
                <a:ln w="6600">
                  <a:solidFill>
                    <a:schemeClr val="accent2"/>
                  </a:solidFill>
                  <a:prstDash val="solid"/>
                </a:ln>
                <a:solidFill>
                  <a:srgbClr val="FFFFFF"/>
                </a:solidFill>
                <a:effectLst>
                  <a:outerShdw dist="38100" dir="2700000" algn="tl" rotWithShape="0">
                    <a:schemeClr val="accent2"/>
                  </a:outerShdw>
                  <a:reflection blurRad="6350" stA="55000" endA="300" endPos="45500" dir="5400000" sy="-100000" algn="bl" rotWithShape="0"/>
                </a:effectLst>
              </a:rPr>
              <a:t>Menu </a:t>
            </a:r>
            <a:r>
              <a:rPr lang="en-IN" b="1" dirty="0" err="1">
                <a:ln w="6600">
                  <a:solidFill>
                    <a:schemeClr val="accent2"/>
                  </a:solidFill>
                  <a:prstDash val="solid"/>
                </a:ln>
                <a:solidFill>
                  <a:srgbClr val="FFFFFF"/>
                </a:solidFill>
                <a:effectLst>
                  <a:outerShdw dist="38100" dir="2700000" algn="tl" rotWithShape="0">
                    <a:schemeClr val="accent2"/>
                  </a:outerShdw>
                  <a:reflection blurRad="6350" stA="55000" endA="300" endPos="45500" dir="5400000" sy="-100000" algn="bl" rotWithShape="0"/>
                </a:effectLst>
              </a:rPr>
              <a:t>specility</a:t>
            </a:r>
            <a:r>
              <a:rPr lang="en-IN" b="1" dirty="0">
                <a:ln w="6600">
                  <a:solidFill>
                    <a:schemeClr val="accent2"/>
                  </a:solidFill>
                  <a:prstDash val="solid"/>
                </a:ln>
                <a:solidFill>
                  <a:srgbClr val="FFFFFF"/>
                </a:solidFill>
                <a:effectLst>
                  <a:outerShdw dist="38100" dir="2700000" algn="tl" rotWithShape="0">
                    <a:schemeClr val="accent2"/>
                  </a:outerShdw>
                  <a:reflection blurRad="6350" stA="55000" endA="300" endPos="45500" dir="5400000" sy="-100000" algn="bl" rotWithShape="0"/>
                </a:effectLst>
              </a:rPr>
              <a:t> and Menu calories</a:t>
            </a:r>
          </a:p>
          <a:p>
            <a:r>
              <a:rPr lang="en-IN" b="1" dirty="0">
                <a:ln w="6600">
                  <a:solidFill>
                    <a:schemeClr val="accent2"/>
                  </a:solidFill>
                  <a:prstDash val="solid"/>
                </a:ln>
                <a:solidFill>
                  <a:srgbClr val="FFFFFF"/>
                </a:solidFill>
                <a:effectLst>
                  <a:outerShdw dist="38100" dir="2700000" algn="tl" rotWithShape="0">
                    <a:schemeClr val="accent2"/>
                  </a:outerShdw>
                  <a:reflection blurRad="6350" stA="55000" endA="300" endPos="45500" dir="5400000" sy="-100000" algn="bl" rotWithShape="0"/>
                </a:effectLst>
              </a:rPr>
              <a:t> </a:t>
            </a:r>
          </a:p>
        </p:txBody>
      </p:sp>
    </p:spTree>
    <p:extLst>
      <p:ext uri="{BB962C8B-B14F-4D97-AF65-F5344CB8AC3E}">
        <p14:creationId xmlns:p14="http://schemas.microsoft.com/office/powerpoint/2010/main" val="2879167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1C5D6-C80E-4470-A6DB-36CFA55B2569}"/>
              </a:ext>
            </a:extLst>
          </p:cNvPr>
          <p:cNvSpPr>
            <a:spLocks noGrp="1"/>
          </p:cNvSpPr>
          <p:nvPr>
            <p:ph type="title"/>
          </p:nvPr>
        </p:nvSpPr>
        <p:spPr/>
        <p:txBody>
          <a:bodyPr/>
          <a:lstStyle/>
          <a:p>
            <a:r>
              <a:rPr lang="en-IN" dirty="0"/>
              <a:t>Git hub link</a:t>
            </a:r>
          </a:p>
        </p:txBody>
      </p:sp>
      <p:sp>
        <p:nvSpPr>
          <p:cNvPr id="3" name="Text Placeholder 2">
            <a:extLst>
              <a:ext uri="{FF2B5EF4-FFF2-40B4-BE49-F238E27FC236}">
                <a16:creationId xmlns:a16="http://schemas.microsoft.com/office/drawing/2014/main" id="{F2639094-1E4E-4BB0-B736-6621E8A449C0}"/>
              </a:ext>
            </a:extLst>
          </p:cNvPr>
          <p:cNvSpPr>
            <a:spLocks noGrp="1"/>
          </p:cNvSpPr>
          <p:nvPr>
            <p:ph type="body" sz="half" idx="2"/>
          </p:nvPr>
        </p:nvSpPr>
        <p:spPr/>
        <p:txBody>
          <a:bodyPr/>
          <a:lstStyle/>
          <a:p>
            <a:r>
              <a:rPr lang="en-IN" dirty="0"/>
              <a:t>https://github.com/santhosh110/food-delivery/</a:t>
            </a:r>
          </a:p>
        </p:txBody>
      </p:sp>
    </p:spTree>
    <p:extLst>
      <p:ext uri="{BB962C8B-B14F-4D97-AF65-F5344CB8AC3E}">
        <p14:creationId xmlns:p14="http://schemas.microsoft.com/office/powerpoint/2010/main" val="30796854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peech Bubble: Rectangle 18">
            <a:extLst>
              <a:ext uri="{FF2B5EF4-FFF2-40B4-BE49-F238E27FC236}">
                <a16:creationId xmlns:a16="http://schemas.microsoft.com/office/drawing/2014/main" id="{5667CEF9-4255-4318-8CF3-C0ED8ABC9E59}"/>
              </a:ext>
            </a:extLst>
          </p:cNvPr>
          <p:cNvSpPr/>
          <p:nvPr/>
        </p:nvSpPr>
        <p:spPr>
          <a:xfrm>
            <a:off x="5258917" y="1527793"/>
            <a:ext cx="4384704" cy="2382624"/>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400" b="1" i="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lgerian" panose="04020705040A02060702" pitchFamily="82" charset="0"/>
              </a:rPr>
              <a:t>Thank You</a:t>
            </a:r>
          </a:p>
        </p:txBody>
      </p:sp>
      <p:sp>
        <p:nvSpPr>
          <p:cNvPr id="26" name="Heart 25">
            <a:extLst>
              <a:ext uri="{FF2B5EF4-FFF2-40B4-BE49-F238E27FC236}">
                <a16:creationId xmlns:a16="http://schemas.microsoft.com/office/drawing/2014/main" id="{6E5EED94-AA07-4757-A5C9-83376A6378D4}"/>
              </a:ext>
            </a:extLst>
          </p:cNvPr>
          <p:cNvSpPr/>
          <p:nvPr/>
        </p:nvSpPr>
        <p:spPr>
          <a:xfrm>
            <a:off x="3016090" y="4547132"/>
            <a:ext cx="2554664" cy="2102178"/>
          </a:xfrm>
          <a:prstGeom prst="hear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Heart 26">
            <a:extLst>
              <a:ext uri="{FF2B5EF4-FFF2-40B4-BE49-F238E27FC236}">
                <a16:creationId xmlns:a16="http://schemas.microsoft.com/office/drawing/2014/main" id="{DA2A6BE6-C56F-4C33-8DD5-AD709A2BCDEA}"/>
              </a:ext>
            </a:extLst>
          </p:cNvPr>
          <p:cNvSpPr/>
          <p:nvPr/>
        </p:nvSpPr>
        <p:spPr>
          <a:xfrm>
            <a:off x="3619893" y="5255443"/>
            <a:ext cx="329938" cy="311085"/>
          </a:xfrm>
          <a:prstGeom prst="hear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Heart 27">
            <a:extLst>
              <a:ext uri="{FF2B5EF4-FFF2-40B4-BE49-F238E27FC236}">
                <a16:creationId xmlns:a16="http://schemas.microsoft.com/office/drawing/2014/main" id="{9C7D842E-5384-4831-89ED-822C1AD51622}"/>
              </a:ext>
            </a:extLst>
          </p:cNvPr>
          <p:cNvSpPr/>
          <p:nvPr/>
        </p:nvSpPr>
        <p:spPr>
          <a:xfrm>
            <a:off x="4815855" y="5287136"/>
            <a:ext cx="443062" cy="311085"/>
          </a:xfrm>
          <a:prstGeom prst="hear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8727794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C5398-C628-478A-822A-BE6CBC51559B}"/>
              </a:ext>
            </a:extLst>
          </p:cNvPr>
          <p:cNvSpPr>
            <a:spLocks noGrp="1"/>
          </p:cNvSpPr>
          <p:nvPr>
            <p:ph type="ctrTitle"/>
          </p:nvPr>
        </p:nvSpPr>
        <p:spPr>
          <a:xfrm>
            <a:off x="8109235" y="863695"/>
            <a:ext cx="3511233" cy="3779995"/>
          </a:xfrm>
        </p:spPr>
        <p:txBody>
          <a:bodyPr anchor="ctr">
            <a:normAutofit/>
          </a:bodyPr>
          <a:lstStyle/>
          <a:p>
            <a:pPr algn="ctr"/>
            <a:r>
              <a:rPr lang="en-US" sz="4800" b="1" i="1" dirty="0">
                <a:solidFill>
                  <a:srgbClr val="FFFF00"/>
                </a:solidFill>
                <a:latin typeface="Algerian" panose="04020705040A02060702" pitchFamily="82" charset="0"/>
              </a:rPr>
              <a:t>Food</a:t>
            </a:r>
            <a:r>
              <a:rPr lang="en-US" b="1" i="1" dirty="0">
                <a:solidFill>
                  <a:schemeClr val="tx1"/>
                </a:solidFill>
              </a:rPr>
              <a:t> </a:t>
            </a:r>
            <a:r>
              <a:rPr lang="en-US" sz="4800" b="1" i="1" dirty="0">
                <a:solidFill>
                  <a:srgbClr val="FFFF00"/>
                </a:solidFill>
                <a:latin typeface="Algerian" panose="04020705040A02060702" pitchFamily="82" charset="0"/>
              </a:rPr>
              <a:t>delivery</a:t>
            </a:r>
            <a:r>
              <a:rPr lang="en-US" b="1" i="1" dirty="0">
                <a:solidFill>
                  <a:schemeClr val="tx1"/>
                </a:solidFill>
              </a:rPr>
              <a:t> </a:t>
            </a:r>
            <a:r>
              <a:rPr lang="en-US" sz="4000" b="1" i="1" dirty="0">
                <a:solidFill>
                  <a:srgbClr val="FFFF00"/>
                </a:solidFill>
                <a:latin typeface="Algerian" panose="04020705040A02060702" pitchFamily="82" charset="0"/>
              </a:rPr>
              <a:t>application</a:t>
            </a:r>
          </a:p>
        </p:txBody>
      </p:sp>
      <p:sp>
        <p:nvSpPr>
          <p:cNvPr id="6" name="Subtitle 5">
            <a:extLst>
              <a:ext uri="{FF2B5EF4-FFF2-40B4-BE49-F238E27FC236}">
                <a16:creationId xmlns:a16="http://schemas.microsoft.com/office/drawing/2014/main" id="{D5589AD5-706B-4B40-ADCE-4EC78B5EA72F}"/>
              </a:ext>
            </a:extLst>
          </p:cNvPr>
          <p:cNvSpPr>
            <a:spLocks noGrp="1"/>
          </p:cNvSpPr>
          <p:nvPr>
            <p:ph type="subTitle" idx="1"/>
          </p:nvPr>
        </p:nvSpPr>
        <p:spPr>
          <a:xfrm>
            <a:off x="1154955" y="4777379"/>
            <a:ext cx="51676" cy="982397"/>
          </a:xfrm>
        </p:spPr>
        <p:txBody>
          <a:bodyPr/>
          <a:lstStyle/>
          <a:p>
            <a:endParaRPr lang="en-IN" dirty="0"/>
          </a:p>
        </p:txBody>
      </p:sp>
      <p:pic>
        <p:nvPicPr>
          <p:cNvPr id="5" name="Picture 4" descr="A bowl of oranges ">
            <a:extLst>
              <a:ext uri="{FF2B5EF4-FFF2-40B4-BE49-F238E27FC236}">
                <a16:creationId xmlns:a16="http://schemas.microsoft.com/office/drawing/2014/main" id="{46FD3043-02B3-4F91-A2CB-FF01D76F3FD5}"/>
              </a:ext>
            </a:extLst>
          </p:cNvPr>
          <p:cNvPicPr>
            <a:picLocks noChangeAspect="1"/>
          </p:cNvPicPr>
          <p:nvPr/>
        </p:nvPicPr>
        <p:blipFill rotWithShape="1">
          <a:blip r:embed="rId2">
            <a:extLst>
              <a:ext uri="{28A0092B-C50C-407E-A947-70E740481C1C}">
                <a14:useLocalDpi xmlns:a14="http://schemas.microsoft.com/office/drawing/2010/main" val="0"/>
              </a:ext>
            </a:extLst>
          </a:blip>
          <a:srcRect r="-1" b="-1"/>
          <a:stretch/>
        </p:blipFill>
        <p:spPr>
          <a:xfrm>
            <a:off x="20" y="10"/>
            <a:ext cx="7537685" cy="6857990"/>
          </a:xfrm>
          <a:prstGeom prst="rect">
            <a:avLst/>
          </a:prstGeom>
        </p:spPr>
      </p:pic>
    </p:spTree>
    <p:extLst>
      <p:ext uri="{BB962C8B-B14F-4D97-AF65-F5344CB8AC3E}">
        <p14:creationId xmlns:p14="http://schemas.microsoft.com/office/powerpoint/2010/main" val="674873628"/>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818156" y="451013"/>
            <a:ext cx="9404723" cy="1400530"/>
          </a:xfrm>
        </p:spPr>
        <p:style>
          <a:lnRef idx="1">
            <a:schemeClr val="accent4"/>
          </a:lnRef>
          <a:fillRef idx="2">
            <a:schemeClr val="accent4"/>
          </a:fillRef>
          <a:effectRef idx="1">
            <a:schemeClr val="accent4"/>
          </a:effectRef>
          <a:fontRef idx="minor">
            <a:schemeClr val="dk1"/>
          </a:fontRef>
        </p:style>
        <p:txBody>
          <a:bodyPr>
            <a:normAutofit/>
          </a:bodyPr>
          <a:lstStyle/>
          <a:p>
            <a:pPr algn="ctr"/>
            <a:r>
              <a:rPr lang="en-US" b="1" dirty="0">
                <a:ln w="9525">
                  <a:solidFill>
                    <a:schemeClr val="bg1"/>
                  </a:solidFill>
                  <a:prstDash val="solid"/>
                </a:ln>
                <a:solidFill>
                  <a:schemeClr val="tx1"/>
                </a:solidFill>
                <a:effectLst>
                  <a:glow rad="101600">
                    <a:schemeClr val="accent3">
                      <a:satMod val="175000"/>
                      <a:alpha val="40000"/>
                    </a:schemeClr>
                  </a:glow>
                  <a:outerShdw blurRad="12700" dist="38100" dir="2700000" algn="tl" rotWithShape="0">
                    <a:schemeClr val="bg1">
                      <a:lumMod val="50000"/>
                    </a:schemeClr>
                  </a:outerShdw>
                </a:effectLst>
              </a:rPr>
              <a:t>Technologies Used</a:t>
            </a:r>
          </a:p>
        </p:txBody>
      </p:sp>
      <p:graphicFrame>
        <p:nvGraphicFramePr>
          <p:cNvPr id="22" name="Content Placeholder 2" descr="SmartArt timeline">
            <a:extLst>
              <a:ext uri="{FF2B5EF4-FFF2-40B4-BE49-F238E27FC236}">
                <a16:creationId xmlns:a16="http://schemas.microsoft.com/office/drawing/2014/main" id="{6BF0F168-BD28-497A-AC13-24AB8C638291}"/>
              </a:ext>
            </a:extLst>
          </p:cNvPr>
          <p:cNvGraphicFramePr/>
          <p:nvPr>
            <p:extLst>
              <p:ext uri="{D42A27DB-BD31-4B8C-83A1-F6EECF244321}">
                <p14:modId xmlns:p14="http://schemas.microsoft.com/office/powerpoint/2010/main" val="2250933641"/>
              </p:ext>
            </p:extLst>
          </p:nvPr>
        </p:nvGraphicFramePr>
        <p:xfrm>
          <a:off x="581025" y="2341563"/>
          <a:ext cx="11029950" cy="38142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ectangle 2">
            <a:extLst>
              <a:ext uri="{FF2B5EF4-FFF2-40B4-BE49-F238E27FC236}">
                <a16:creationId xmlns:a16="http://schemas.microsoft.com/office/drawing/2014/main" id="{0D767949-327F-4EF1-B6F5-AE617E52C3C7}"/>
              </a:ext>
            </a:extLst>
          </p:cNvPr>
          <p:cNvSpPr/>
          <p:nvPr/>
        </p:nvSpPr>
        <p:spPr>
          <a:xfrm>
            <a:off x="5076334" y="3016577"/>
            <a:ext cx="2177591" cy="5467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n w="10160">
                  <a:solidFill>
                    <a:schemeClr val="accent5"/>
                  </a:solidFill>
                  <a:prstDash val="solid"/>
                </a:ln>
                <a:solidFill>
                  <a:srgbClr val="FFFFFF"/>
                </a:solidFill>
                <a:effectLst>
                  <a:outerShdw blurRad="38100" dist="22860" dir="5400000" algn="tl" rotWithShape="0">
                    <a:srgbClr val="000000">
                      <a:alpha val="30000"/>
                    </a:srgbClr>
                  </a:outerShdw>
                  <a:reflection blurRad="6350" stA="55000" endA="300" endPos="45500" dir="5400000" sy="-100000" algn="bl" rotWithShape="0"/>
                </a:effectLst>
              </a:rPr>
              <a:t>SQL Plus</a:t>
            </a:r>
            <a:endParaRPr lang="en-IN" sz="2400" dirty="0">
              <a:effectLst>
                <a:reflection blurRad="6350" stA="55000" endA="300" endPos="45500" dir="5400000" sy="-100000" algn="bl" rotWithShape="0"/>
              </a:effectLst>
            </a:endParaRPr>
          </a:p>
        </p:txBody>
      </p:sp>
      <p:sp>
        <p:nvSpPr>
          <p:cNvPr id="5" name="Rectangle 4">
            <a:extLst>
              <a:ext uri="{FF2B5EF4-FFF2-40B4-BE49-F238E27FC236}">
                <a16:creationId xmlns:a16="http://schemas.microsoft.com/office/drawing/2014/main" id="{0A1138D7-9F16-4C83-A733-5089F7EFB40E}"/>
              </a:ext>
            </a:extLst>
          </p:cNvPr>
          <p:cNvSpPr/>
          <p:nvPr/>
        </p:nvSpPr>
        <p:spPr>
          <a:xfrm>
            <a:off x="1228481" y="3016577"/>
            <a:ext cx="2318993" cy="5467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b="1" dirty="0" err="1">
                <a:ln w="10160">
                  <a:solidFill>
                    <a:schemeClr val="accent5"/>
                  </a:solidFill>
                  <a:prstDash val="solid"/>
                </a:ln>
                <a:solidFill>
                  <a:srgbClr val="FFFFFF"/>
                </a:solidFill>
                <a:effectLst>
                  <a:outerShdw blurRad="38100" dist="22860" dir="5400000" algn="tl" rotWithShape="0">
                    <a:srgbClr val="000000">
                      <a:alpha val="30000"/>
                    </a:srgbClr>
                  </a:outerShdw>
                  <a:reflection blurRad="6350" stA="55000" endA="300" endPos="45500" dir="5400000" sy="-100000" algn="bl" rotWithShape="0"/>
                </a:effectLst>
              </a:rPr>
              <a:t>nodejs</a:t>
            </a:r>
            <a:endParaRPr lang="en-IN" sz="2400" b="1" dirty="0">
              <a:ln w="22225">
                <a:solidFill>
                  <a:schemeClr val="accent2"/>
                </a:solidFill>
                <a:prstDash val="solid"/>
              </a:ln>
              <a:solidFill>
                <a:schemeClr val="accent2">
                  <a:lumMod val="40000"/>
                  <a:lumOff val="60000"/>
                </a:schemeClr>
              </a:solidFill>
              <a:effectLst>
                <a:reflection blurRad="6350" stA="55000" endA="300" endPos="45500" dir="5400000" sy="-100000" algn="bl" rotWithShape="0"/>
              </a:effectLst>
            </a:endParaRPr>
          </a:p>
        </p:txBody>
      </p:sp>
      <p:sp>
        <p:nvSpPr>
          <p:cNvPr id="6" name="Rectangle 5">
            <a:extLst>
              <a:ext uri="{FF2B5EF4-FFF2-40B4-BE49-F238E27FC236}">
                <a16:creationId xmlns:a16="http://schemas.microsoft.com/office/drawing/2014/main" id="{6A8A0D10-9919-43EE-892D-7F6C701D2D27}"/>
              </a:ext>
            </a:extLst>
          </p:cNvPr>
          <p:cNvSpPr/>
          <p:nvPr/>
        </p:nvSpPr>
        <p:spPr>
          <a:xfrm>
            <a:off x="8978542" y="2969442"/>
            <a:ext cx="2318993" cy="6410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n w="13462">
                  <a:solidFill>
                    <a:schemeClr val="bg1"/>
                  </a:solidFill>
                  <a:prstDash val="solid"/>
                </a:ln>
                <a:solidFill>
                  <a:schemeClr val="tx1">
                    <a:lumMod val="85000"/>
                    <a:lumOff val="15000"/>
                  </a:schemeClr>
                </a:solidFill>
                <a:effectLst>
                  <a:outerShdw dist="38100" dir="2700000" algn="bl" rotWithShape="0">
                    <a:schemeClr val="accent5"/>
                  </a:outerShdw>
                  <a:reflection blurRad="6350" stA="55000" endA="300" endPos="45500" dir="5400000" sy="-100000" algn="bl" rotWithShape="0"/>
                </a:effectLst>
              </a:rPr>
              <a:t>Angular</a:t>
            </a:r>
            <a:endParaRPr lang="en-IN" sz="2400" b="1" dirty="0">
              <a:ln w="13462">
                <a:solidFill>
                  <a:schemeClr val="bg1"/>
                </a:solidFill>
                <a:prstDash val="solid"/>
              </a:ln>
              <a:solidFill>
                <a:schemeClr val="tx1">
                  <a:lumMod val="85000"/>
                  <a:lumOff val="15000"/>
                </a:schemeClr>
              </a:solidFill>
              <a:effectLst>
                <a:outerShdw dist="38100" dir="2700000" algn="bl" rotWithShape="0">
                  <a:schemeClr val="accent5"/>
                </a:outerShdw>
                <a:reflection blurRad="6350" stA="55000" endA="300" endPos="45500" dir="5400000" sy="-100000" algn="bl" rotWithShape="0"/>
              </a:effectLst>
            </a:endParaRPr>
          </a:p>
        </p:txBody>
      </p:sp>
      <p:cxnSp>
        <p:nvCxnSpPr>
          <p:cNvPr id="8" name="Straight Connector 7">
            <a:extLst>
              <a:ext uri="{FF2B5EF4-FFF2-40B4-BE49-F238E27FC236}">
                <a16:creationId xmlns:a16="http://schemas.microsoft.com/office/drawing/2014/main" id="{64939456-F28C-4F85-8FBE-52AE29633466}"/>
              </a:ext>
            </a:extLst>
          </p:cNvPr>
          <p:cNvCxnSpPr>
            <a:cxnSpLocks/>
          </p:cNvCxnSpPr>
          <p:nvPr/>
        </p:nvCxnSpPr>
        <p:spPr>
          <a:xfrm>
            <a:off x="3497344" y="3271101"/>
            <a:ext cx="157899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12" name="Straight Connector 11">
            <a:extLst>
              <a:ext uri="{FF2B5EF4-FFF2-40B4-BE49-F238E27FC236}">
                <a16:creationId xmlns:a16="http://schemas.microsoft.com/office/drawing/2014/main" id="{0A9A20A6-70C7-4135-968D-6765E0989EB2}"/>
              </a:ext>
            </a:extLst>
          </p:cNvPr>
          <p:cNvCxnSpPr>
            <a:stCxn id="3" idx="3"/>
          </p:cNvCxnSpPr>
          <p:nvPr/>
        </p:nvCxnSpPr>
        <p:spPr>
          <a:xfrm flipV="1">
            <a:off x="7253925" y="3289954"/>
            <a:ext cx="1692112" cy="1"/>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979486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F09205F-4547-4F1C-82EB-F47EC2DA0F29}"/>
              </a:ext>
            </a:extLst>
          </p:cNvPr>
          <p:cNvPicPr>
            <a:picLocks noChangeAspect="1"/>
          </p:cNvPicPr>
          <p:nvPr/>
        </p:nvPicPr>
        <p:blipFill>
          <a:blip r:embed="rId2"/>
          <a:stretch>
            <a:fillRect/>
          </a:stretch>
        </p:blipFill>
        <p:spPr>
          <a:xfrm>
            <a:off x="9427" y="0"/>
            <a:ext cx="12192000" cy="6858000"/>
          </a:xfrm>
          <a:prstGeom prst="rect">
            <a:avLst/>
          </a:prstGeom>
        </p:spPr>
      </p:pic>
    </p:spTree>
    <p:extLst>
      <p:ext uri="{BB962C8B-B14F-4D97-AF65-F5344CB8AC3E}">
        <p14:creationId xmlns:p14="http://schemas.microsoft.com/office/powerpoint/2010/main" val="29445689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EAF01-BA55-478D-AEF7-904D3B5529C2}"/>
              </a:ext>
            </a:extLst>
          </p:cNvPr>
          <p:cNvSpPr>
            <a:spLocks noGrp="1"/>
          </p:cNvSpPr>
          <p:nvPr>
            <p:ph type="title"/>
          </p:nvPr>
        </p:nvSpPr>
        <p:spPr>
          <a:xfrm>
            <a:off x="1192662" y="3842209"/>
            <a:ext cx="8948207" cy="2473750"/>
          </a:xfrm>
        </p:spPr>
        <p:txBody>
          <a:bodyPr/>
          <a:lstStyle/>
          <a:p>
            <a:pPr marL="457200" indent="-457200">
              <a:buFont typeface="Wingdings" panose="05000000000000000000" pitchFamily="2" charset="2"/>
              <a:buChar char="q"/>
            </a:pPr>
            <a:r>
              <a:rPr lang="en-US" sz="2800" b="1" dirty="0">
                <a:ln w="9525">
                  <a:solidFill>
                    <a:schemeClr val="bg1"/>
                  </a:solidFill>
                  <a:prstDash val="solid"/>
                </a:ln>
                <a:solidFill>
                  <a:schemeClr val="tx1"/>
                </a:solidFill>
                <a:effectLst>
                  <a:outerShdw blurRad="12700" dist="38100" dir="2700000" algn="tl" rotWithShape="0">
                    <a:schemeClr val="bg1">
                      <a:lumMod val="50000"/>
                    </a:schemeClr>
                  </a:outerShdw>
                  <a:reflection blurRad="6350" stA="55000" endA="300" endPos="45500" dir="5400000" sy="-100000" algn="bl" rotWithShape="0"/>
                </a:effectLst>
              </a:rPr>
              <a:t>We can login though this customer login to get into the application </a:t>
            </a:r>
            <a:br>
              <a:rPr lang="en-US" sz="2800" b="1" dirty="0">
                <a:ln w="9525">
                  <a:solidFill>
                    <a:schemeClr val="bg1"/>
                  </a:solidFill>
                  <a:prstDash val="solid"/>
                </a:ln>
                <a:solidFill>
                  <a:schemeClr val="tx1"/>
                </a:solidFill>
                <a:effectLst>
                  <a:outerShdw blurRad="12700" dist="38100" dir="2700000" algn="tl" rotWithShape="0">
                    <a:schemeClr val="bg1">
                      <a:lumMod val="50000"/>
                    </a:schemeClr>
                  </a:outerShdw>
                  <a:reflection blurRad="6350" stA="55000" endA="300" endPos="45500" dir="5400000" sy="-100000" algn="bl" rotWithShape="0"/>
                </a:effectLst>
              </a:rPr>
            </a:br>
            <a:br>
              <a:rPr lang="en-US" sz="2800" b="1" dirty="0">
                <a:ln w="9525">
                  <a:solidFill>
                    <a:schemeClr val="bg1"/>
                  </a:solidFill>
                  <a:prstDash val="solid"/>
                </a:ln>
                <a:solidFill>
                  <a:schemeClr val="tx1"/>
                </a:solidFill>
                <a:effectLst>
                  <a:outerShdw blurRad="12700" dist="38100" dir="2700000" algn="tl" rotWithShape="0">
                    <a:schemeClr val="bg1">
                      <a:lumMod val="50000"/>
                    </a:schemeClr>
                  </a:outerShdw>
                  <a:reflection blurRad="6350" stA="55000" endA="300" endPos="45500" dir="5400000" sy="-100000" algn="bl" rotWithShape="0"/>
                </a:effectLst>
              </a:rPr>
            </a:br>
            <a:r>
              <a:rPr lang="en-US" sz="2800" b="1" dirty="0">
                <a:ln w="9525">
                  <a:solidFill>
                    <a:schemeClr val="bg1"/>
                  </a:solidFill>
                  <a:prstDash val="solid"/>
                </a:ln>
                <a:solidFill>
                  <a:schemeClr val="tx1"/>
                </a:solidFill>
                <a:effectLst>
                  <a:outerShdw blurRad="12700" dist="38100" dir="2700000" algn="tl" rotWithShape="0">
                    <a:schemeClr val="bg1">
                      <a:lumMod val="50000"/>
                    </a:schemeClr>
                  </a:outerShdw>
                  <a:reflection blurRad="6350" stA="55000" endA="300" endPos="45500" dir="5400000" sy="-100000" algn="bl" rotWithShape="0"/>
                </a:effectLst>
              </a:rPr>
              <a:t>After login we can save the password in google to keep you sign in to the application</a:t>
            </a:r>
            <a:br>
              <a:rPr lang="en-US" sz="2800" b="1" dirty="0">
                <a:ln w="9525">
                  <a:solidFill>
                    <a:schemeClr val="bg1"/>
                  </a:solidFill>
                  <a:prstDash val="solid"/>
                </a:ln>
                <a:solidFill>
                  <a:schemeClr val="tx1"/>
                </a:solidFill>
                <a:effectLst>
                  <a:outerShdw blurRad="12700" dist="38100" dir="2700000" algn="tl" rotWithShape="0">
                    <a:schemeClr val="bg1">
                      <a:lumMod val="50000"/>
                    </a:schemeClr>
                  </a:outerShdw>
                  <a:reflection blurRad="6350" stA="55000" endA="300" endPos="45500" dir="5400000" sy="-100000" algn="bl" rotWithShape="0"/>
                </a:effectLst>
              </a:rPr>
            </a:br>
            <a:endParaRPr lang="en-IN" sz="2800" b="1" dirty="0">
              <a:ln w="9525">
                <a:solidFill>
                  <a:schemeClr val="bg1"/>
                </a:solidFill>
                <a:prstDash val="solid"/>
              </a:ln>
              <a:solidFill>
                <a:schemeClr val="tx1"/>
              </a:solidFill>
              <a:effectLst>
                <a:outerShdw blurRad="12700" dist="38100" dir="2700000" algn="tl" rotWithShape="0">
                  <a:schemeClr val="bg1">
                    <a:lumMod val="50000"/>
                  </a:schemeClr>
                </a:outerShdw>
                <a:reflection blurRad="6350" stA="55000" endA="300" endPos="45500" dir="5400000" sy="-100000" algn="bl" rotWithShape="0"/>
              </a:effectLst>
            </a:endParaRPr>
          </a:p>
        </p:txBody>
      </p:sp>
      <p:sp>
        <p:nvSpPr>
          <p:cNvPr id="3" name="Text Placeholder 2">
            <a:extLst>
              <a:ext uri="{FF2B5EF4-FFF2-40B4-BE49-F238E27FC236}">
                <a16:creationId xmlns:a16="http://schemas.microsoft.com/office/drawing/2014/main" id="{0C2023A0-A199-458A-B7A4-96DE10D13249}"/>
              </a:ext>
            </a:extLst>
          </p:cNvPr>
          <p:cNvSpPr>
            <a:spLocks noGrp="1"/>
          </p:cNvSpPr>
          <p:nvPr>
            <p:ph type="body" sz="half" idx="2"/>
          </p:nvPr>
        </p:nvSpPr>
        <p:spPr>
          <a:xfrm>
            <a:off x="1315210" y="1564849"/>
            <a:ext cx="8825659" cy="1338607"/>
          </a:xfrm>
        </p:spPr>
        <p:style>
          <a:lnRef idx="1">
            <a:schemeClr val="dk1"/>
          </a:lnRef>
          <a:fillRef idx="2">
            <a:schemeClr val="dk1"/>
          </a:fillRef>
          <a:effectRef idx="1">
            <a:schemeClr val="dk1"/>
          </a:effectRef>
          <a:fontRef idx="minor">
            <a:schemeClr val="dk1"/>
          </a:fontRef>
        </p:style>
        <p:txBody>
          <a:bodyPr>
            <a:normAutofit/>
          </a:bodyPr>
          <a:lstStyle/>
          <a:p>
            <a:pPr algn="ctr"/>
            <a:r>
              <a:rPr lang="en-US" sz="4000" b="1" i="1" dirty="0">
                <a:ln w="13462">
                  <a:solidFill>
                    <a:schemeClr val="bg1"/>
                  </a:solidFill>
                  <a:prstDash val="solid"/>
                </a:ln>
                <a:solidFill>
                  <a:schemeClr val="tx1">
                    <a:lumMod val="85000"/>
                    <a:lumOff val="15000"/>
                  </a:schemeClr>
                </a:solidFill>
                <a:effectLst>
                  <a:glow rad="228600">
                    <a:schemeClr val="accent6">
                      <a:satMod val="175000"/>
                      <a:alpha val="40000"/>
                    </a:schemeClr>
                  </a:glow>
                  <a:outerShdw dist="38100" dir="2700000" algn="bl" rotWithShape="0">
                    <a:schemeClr val="accent5"/>
                  </a:outerShdw>
                </a:effectLst>
              </a:rPr>
              <a:t>Customer Login</a:t>
            </a:r>
            <a:endParaRPr lang="en-IN" sz="4000" b="1" i="1" dirty="0">
              <a:ln w="13462">
                <a:solidFill>
                  <a:schemeClr val="bg1"/>
                </a:solidFill>
                <a:prstDash val="solid"/>
              </a:ln>
              <a:solidFill>
                <a:schemeClr val="tx1">
                  <a:lumMod val="85000"/>
                  <a:lumOff val="15000"/>
                </a:schemeClr>
              </a:solidFill>
              <a:effectLst>
                <a:glow rad="228600">
                  <a:schemeClr val="accent6">
                    <a:satMod val="175000"/>
                    <a:alpha val="40000"/>
                  </a:schemeClr>
                </a:glow>
                <a:outerShdw dist="38100" dir="2700000" algn="bl" rotWithShape="0">
                  <a:schemeClr val="accent5"/>
                </a:outerShdw>
              </a:effectLst>
            </a:endParaRPr>
          </a:p>
        </p:txBody>
      </p:sp>
    </p:spTree>
    <p:extLst>
      <p:ext uri="{BB962C8B-B14F-4D97-AF65-F5344CB8AC3E}">
        <p14:creationId xmlns:p14="http://schemas.microsoft.com/office/powerpoint/2010/main" val="6452163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23DE7E7-4202-44C2-ABAD-96A7278BF229}"/>
              </a:ext>
            </a:extLst>
          </p:cNvPr>
          <p:cNvPicPr>
            <a:picLocks noChangeAspect="1"/>
          </p:cNvPicPr>
          <p:nvPr/>
        </p:nvPicPr>
        <p:blipFill>
          <a:blip r:embed="rId2"/>
          <a:stretch>
            <a:fillRect/>
          </a:stretch>
        </p:blipFill>
        <p:spPr>
          <a:xfrm>
            <a:off x="0" y="-339366"/>
            <a:ext cx="12192000" cy="7197365"/>
          </a:xfrm>
          <a:prstGeom prst="rect">
            <a:avLst/>
          </a:prstGeom>
        </p:spPr>
      </p:pic>
    </p:spTree>
    <p:extLst>
      <p:ext uri="{BB962C8B-B14F-4D97-AF65-F5344CB8AC3E}">
        <p14:creationId xmlns:p14="http://schemas.microsoft.com/office/powerpoint/2010/main" val="1862986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A5425-D7A5-4B5A-9616-219DEAC1FD3F}"/>
              </a:ext>
            </a:extLst>
          </p:cNvPr>
          <p:cNvSpPr>
            <a:spLocks noGrp="1"/>
          </p:cNvSpPr>
          <p:nvPr>
            <p:ph type="title"/>
          </p:nvPr>
        </p:nvSpPr>
        <p:spPr>
          <a:xfrm>
            <a:off x="1154954" y="948179"/>
            <a:ext cx="8825659" cy="1981200"/>
          </a:xfrm>
        </p:spPr>
        <p:style>
          <a:lnRef idx="1">
            <a:schemeClr val="accent5"/>
          </a:lnRef>
          <a:fillRef idx="2">
            <a:schemeClr val="accent5"/>
          </a:fillRef>
          <a:effectRef idx="1">
            <a:schemeClr val="accent5"/>
          </a:effectRef>
          <a:fontRef idx="minor">
            <a:schemeClr val="dk1"/>
          </a:fontRef>
        </p:style>
        <p:txBody>
          <a:bodyPr/>
          <a:lstStyle/>
          <a:p>
            <a:pPr algn="ctr"/>
            <a:r>
              <a:rPr lang="en-IN" b="1" dirty="0">
                <a:ln/>
                <a:pattFill prst="dkUpDiag">
                  <a:fgClr>
                    <a:schemeClr val="bg1">
                      <a:lumMod val="50000"/>
                    </a:schemeClr>
                  </a:fgClr>
                  <a:bgClr>
                    <a:schemeClr val="tx1">
                      <a:lumMod val="75000"/>
                      <a:lumOff val="25000"/>
                    </a:schemeClr>
                  </a:bgClr>
                </a:pattFill>
                <a:effectLst>
                  <a:glow rad="228600">
                    <a:schemeClr val="accent2">
                      <a:satMod val="175000"/>
                      <a:alpha val="40000"/>
                    </a:schemeClr>
                  </a:glow>
                  <a:outerShdw blurRad="38100" dist="19050" dir="2700000" algn="tl" rotWithShape="0">
                    <a:schemeClr val="dk1">
                      <a:lumMod val="50000"/>
                      <a:alpha val="40000"/>
                    </a:schemeClr>
                  </a:outerShdw>
                </a:effectLst>
              </a:rPr>
              <a:t>Customer Details</a:t>
            </a:r>
          </a:p>
        </p:txBody>
      </p:sp>
      <p:sp>
        <p:nvSpPr>
          <p:cNvPr id="3" name="Text Placeholder 2">
            <a:extLst>
              <a:ext uri="{FF2B5EF4-FFF2-40B4-BE49-F238E27FC236}">
                <a16:creationId xmlns:a16="http://schemas.microsoft.com/office/drawing/2014/main" id="{066D9F26-E633-46DF-A7FB-742036E6E56B}"/>
              </a:ext>
            </a:extLst>
          </p:cNvPr>
          <p:cNvSpPr>
            <a:spLocks noGrp="1"/>
          </p:cNvSpPr>
          <p:nvPr>
            <p:ph type="body" sz="half" idx="2"/>
          </p:nvPr>
        </p:nvSpPr>
        <p:spPr/>
        <p:txBody>
          <a:bodyPr>
            <a:normAutofit lnSpcReduction="10000"/>
          </a:bodyPr>
          <a:lstStyle/>
          <a:p>
            <a:r>
              <a:rPr lang="en-IN" sz="2000" dirty="0">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rPr>
              <a:t>In customer details we have </a:t>
            </a:r>
          </a:p>
          <a:p>
            <a:r>
              <a:rPr lang="en-IN" sz="2000" dirty="0">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rPr>
              <a:t>                Name: </a:t>
            </a:r>
            <a:r>
              <a:rPr lang="en-IN" sz="2000" dirty="0" err="1">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rPr>
              <a:t>poorna</a:t>
            </a:r>
            <a:r>
              <a:rPr lang="en-IN" sz="2000" dirty="0">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rPr>
              <a:t> Chandra</a:t>
            </a:r>
          </a:p>
          <a:p>
            <a:r>
              <a:rPr lang="en-IN" sz="2000" dirty="0">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rPr>
              <a:t>                 User id: </a:t>
            </a:r>
            <a:r>
              <a:rPr lang="en-IN" sz="2000" dirty="0" err="1">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rPr>
              <a:t>poorna</a:t>
            </a:r>
            <a:endParaRPr lang="en-IN" sz="2000" dirty="0">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endParaRPr>
          </a:p>
          <a:p>
            <a:r>
              <a:rPr lang="en-IN" sz="2000" dirty="0">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rPr>
              <a:t>                  Email address: </a:t>
            </a:r>
            <a:r>
              <a:rPr lang="en-IN" sz="2000" dirty="0" err="1">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rPr>
              <a:t>poorna</a:t>
            </a:r>
            <a:r>
              <a:rPr lang="en-IN" sz="2000" dirty="0">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rPr>
              <a:t> </a:t>
            </a:r>
            <a:r>
              <a:rPr lang="en-IN" sz="2000" dirty="0">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hlinkClick r:id="rId2">
                  <a:extLst>
                    <a:ext uri="{A12FA001-AC4F-418D-AE19-62706E023703}">
                      <ahyp:hlinkClr xmlns:ahyp="http://schemas.microsoft.com/office/drawing/2018/hyperlinkcolor" val="tx"/>
                    </a:ext>
                  </a:extLst>
                </a:hlinkClick>
              </a:rPr>
              <a:t>Chandra084@gmail.com</a:t>
            </a:r>
            <a:endParaRPr lang="en-IN" sz="2000" dirty="0">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endParaRPr>
          </a:p>
          <a:p>
            <a:r>
              <a:rPr lang="en-IN" sz="2000" dirty="0">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rPr>
              <a:t>                   Phone:9342027060</a:t>
            </a:r>
          </a:p>
          <a:p>
            <a:r>
              <a:rPr lang="en-IN" dirty="0"/>
              <a:t>                </a:t>
            </a:r>
          </a:p>
        </p:txBody>
      </p:sp>
    </p:spTree>
    <p:extLst>
      <p:ext uri="{BB962C8B-B14F-4D97-AF65-F5344CB8AC3E}">
        <p14:creationId xmlns:p14="http://schemas.microsoft.com/office/powerpoint/2010/main" val="35959057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7462D5B-AEFE-4433-A4BA-DCC7E01ED2D1}"/>
              </a:ext>
            </a:extLst>
          </p:cNvPr>
          <p:cNvPicPr>
            <a:picLocks noChangeAspect="1"/>
          </p:cNvPicPr>
          <p:nvPr/>
        </p:nvPicPr>
        <p:blipFill>
          <a:blip r:embed="rId2"/>
          <a:stretch>
            <a:fillRect/>
          </a:stretch>
        </p:blipFill>
        <p:spPr>
          <a:xfrm>
            <a:off x="0" y="0"/>
            <a:ext cx="12191999" cy="6928701"/>
          </a:xfrm>
          <a:prstGeom prst="rect">
            <a:avLst/>
          </a:prstGeom>
        </p:spPr>
      </p:pic>
    </p:spTree>
    <p:extLst>
      <p:ext uri="{BB962C8B-B14F-4D97-AF65-F5344CB8AC3E}">
        <p14:creationId xmlns:p14="http://schemas.microsoft.com/office/powerpoint/2010/main" val="219705789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2455B2D-BAB7-438A-85DA-0266A24CB79F}">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D8C6403A-684A-431F-8F36-A24C99E28661}">
  <ds:schemaRefs>
    <ds:schemaRef ds:uri="http://schemas.microsoft.com/sharepoint/v3/contenttype/forms"/>
  </ds:schemaRefs>
</ds:datastoreItem>
</file>

<file path=customXml/itemProps3.xml><?xml version="1.0" encoding="utf-8"?>
<ds:datastoreItem xmlns:ds="http://schemas.openxmlformats.org/officeDocument/2006/customXml" ds:itemID="{CDF95FD5-1F25-4FA5-84C8-2AB1AFB896F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Ion</Template>
  <TotalTime>230</TotalTime>
  <Words>241</Words>
  <Application>Microsoft Office PowerPoint</Application>
  <PresentationFormat>Widescreen</PresentationFormat>
  <Paragraphs>43</Paragraphs>
  <Slides>23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Algerian</vt:lpstr>
      <vt:lpstr>Arial</vt:lpstr>
      <vt:lpstr>Bahnschrift</vt:lpstr>
      <vt:lpstr>Century Gothic</vt:lpstr>
      <vt:lpstr>Wingdings</vt:lpstr>
      <vt:lpstr>Wingdings 3</vt:lpstr>
      <vt:lpstr>Ion</vt:lpstr>
      <vt:lpstr>PowerPoint Presentation</vt:lpstr>
      <vt:lpstr>Introduction</vt:lpstr>
      <vt:lpstr>Food delivery application</vt:lpstr>
      <vt:lpstr>Technologies Used</vt:lpstr>
      <vt:lpstr>PowerPoint Presentation</vt:lpstr>
      <vt:lpstr>We can login though this customer login to get into the application   After login we can save the password in google to keep you sign in to the application </vt:lpstr>
      <vt:lpstr>PowerPoint Presentation</vt:lpstr>
      <vt:lpstr>Customer Details</vt:lpstr>
      <vt:lpstr>PowerPoint Presentation</vt:lpstr>
      <vt:lpstr>PowerPoint Presentation</vt:lpstr>
      <vt:lpstr>Your Order</vt:lpstr>
      <vt:lpstr>PowerPoint Presentation</vt:lpstr>
      <vt:lpstr>PowerPoint Presentation</vt:lpstr>
      <vt:lpstr>Your wallet</vt:lpstr>
      <vt:lpstr>PowerPoint Presentation</vt:lpstr>
      <vt:lpstr>Place your Order</vt:lpstr>
      <vt:lpstr>PowerPoint Presentation</vt:lpstr>
      <vt:lpstr>PowerPoint Presentation</vt:lpstr>
      <vt:lpstr>PowerPoint Presentation</vt:lpstr>
      <vt:lpstr>PowerPoint Presentation</vt:lpstr>
      <vt:lpstr>Add your Menu</vt:lpstr>
      <vt:lpstr>Git hub link</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Food delivery application</dc:title>
  <dc:creator>Santhosh Kumar</dc:creator>
  <cp:lastModifiedBy>Santhosh Kumar</cp:lastModifiedBy>
  <cp:revision>4</cp:revision>
  <dcterms:created xsi:type="dcterms:W3CDTF">2022-04-20T09:07:18Z</dcterms:created>
  <dcterms:modified xsi:type="dcterms:W3CDTF">2022-04-21T05:16:09Z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